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70" r:id="rId7"/>
    <p:sldId id="272" r:id="rId8"/>
    <p:sldId id="277" r:id="rId9"/>
    <p:sldId id="273" r:id="rId10"/>
    <p:sldId id="275" r:id="rId11"/>
    <p:sldId id="278" r:id="rId12"/>
    <p:sldId id="282" r:id="rId13"/>
    <p:sldId id="284" r:id="rId14"/>
    <p:sldId id="268" r:id="rId15"/>
    <p:sldId id="285" r:id="rId16"/>
    <p:sldId id="283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5266"/>
    <a:srgbClr val="45C8C1"/>
    <a:srgbClr val="6FB8B9"/>
    <a:srgbClr val="605000"/>
    <a:srgbClr val="C34C4C"/>
    <a:srgbClr val="D8D8D8"/>
    <a:srgbClr val="F1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25BECA-98F5-444F-8136-C97F774ABC08}" v="1467" dt="2023-10-11T00:59:23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image" Target="../media/image58.svg"/><Relationship Id="rId16" Type="http://schemas.openxmlformats.org/officeDocument/2006/relationships/image" Target="../media/image72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4" Type="http://schemas.openxmlformats.org/officeDocument/2006/relationships/image" Target="../media/image8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2" Type="http://schemas.openxmlformats.org/officeDocument/2006/relationships/image" Target="../media/image58.svg"/><Relationship Id="rId16" Type="http://schemas.openxmlformats.org/officeDocument/2006/relationships/image" Target="../media/image72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4" Type="http://schemas.openxmlformats.org/officeDocument/2006/relationships/image" Target="../media/image8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6" Type="http://schemas.openxmlformats.org/officeDocument/2006/relationships/image" Target="../media/image99.svg"/><Relationship Id="rId5" Type="http://schemas.openxmlformats.org/officeDocument/2006/relationships/image" Target="../media/image98.png"/><Relationship Id="rId4" Type="http://schemas.openxmlformats.org/officeDocument/2006/relationships/image" Target="../media/image9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DD93F6-F076-4736-BB1B-4F8F2535CC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566770-D76C-4B0B-AF16-F75DC3543D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cap="none"/>
            <a:t>Generative AI models exhibit exceptional prowess in recognizing intricate textual patterns and structures making it suitable for medical field.</a:t>
          </a:r>
        </a:p>
      </dgm:t>
    </dgm:pt>
    <dgm:pt modelId="{0726DAC2-F80A-442F-A7B2-FBFCDB625EB6}" type="parTrans" cxnId="{4116336B-6163-4ED1-81E6-EFB47E775A35}">
      <dgm:prSet/>
      <dgm:spPr/>
      <dgm:t>
        <a:bodyPr/>
        <a:lstStyle/>
        <a:p>
          <a:endParaRPr lang="en-US"/>
        </a:p>
      </dgm:t>
    </dgm:pt>
    <dgm:pt modelId="{5CE2E0AA-9E9B-4CAF-8E09-D5A04A5AB63A}" type="sibTrans" cxnId="{4116336B-6163-4ED1-81E6-EFB47E775A35}">
      <dgm:prSet/>
      <dgm:spPr/>
      <dgm:t>
        <a:bodyPr/>
        <a:lstStyle/>
        <a:p>
          <a:endParaRPr lang="en-US"/>
        </a:p>
      </dgm:t>
    </dgm:pt>
    <dgm:pt modelId="{28C3C5E3-06C0-4680-8C13-4499088EF4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cap="none"/>
            <a:t>Large language models (LLMs) can be harnessed to elevate medical services and support healthcare professionals in multifaceted ways.</a:t>
          </a:r>
        </a:p>
      </dgm:t>
    </dgm:pt>
    <dgm:pt modelId="{26ADF346-388A-4625-B59B-A393A306E9B8}" type="parTrans" cxnId="{970229CF-83A6-4E00-A3A1-353FCA3AF007}">
      <dgm:prSet/>
      <dgm:spPr/>
      <dgm:t>
        <a:bodyPr/>
        <a:lstStyle/>
        <a:p>
          <a:endParaRPr lang="en-US"/>
        </a:p>
      </dgm:t>
    </dgm:pt>
    <dgm:pt modelId="{6266A17F-6E2D-476D-929F-BB6BCA039F2C}" type="sibTrans" cxnId="{970229CF-83A6-4E00-A3A1-353FCA3AF007}">
      <dgm:prSet/>
      <dgm:spPr/>
      <dgm:t>
        <a:bodyPr/>
        <a:lstStyle/>
        <a:p>
          <a:endParaRPr lang="en-US"/>
        </a:p>
      </dgm:t>
    </dgm:pt>
    <dgm:pt modelId="{6FE8309F-E490-43C7-8E52-AEFC52F28DF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/>
            <a:t>LLMs have the potential to unlock new possibilities in biomedical research due to their ability to process complex data with exceptional speed.</a:t>
          </a:r>
          <a:endParaRPr lang="en-US"/>
        </a:p>
      </dgm:t>
    </dgm:pt>
    <dgm:pt modelId="{09FE6B93-201A-4B3F-AE63-633D7B43E48B}" type="parTrans" cxnId="{2A1EC5A5-B7CF-42ED-8074-2BF61D56C334}">
      <dgm:prSet/>
      <dgm:spPr/>
      <dgm:t>
        <a:bodyPr/>
        <a:lstStyle/>
        <a:p>
          <a:endParaRPr lang="en-US"/>
        </a:p>
      </dgm:t>
    </dgm:pt>
    <dgm:pt modelId="{3E0B99FC-FD49-4DF1-B957-11CCAA416C58}" type="sibTrans" cxnId="{2A1EC5A5-B7CF-42ED-8074-2BF61D56C334}">
      <dgm:prSet/>
      <dgm:spPr/>
      <dgm:t>
        <a:bodyPr/>
        <a:lstStyle/>
        <a:p>
          <a:endParaRPr lang="en-US"/>
        </a:p>
      </dgm:t>
    </dgm:pt>
    <dgm:pt modelId="{30655F4B-3D36-BE4F-A3AD-2CD97E16029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Patient care and experience can be significantly improved with personalized medical plans, simplified empathetic messaging, language accessibility etc.</a:t>
          </a:r>
        </a:p>
      </dgm:t>
    </dgm:pt>
    <dgm:pt modelId="{4D610C3B-B049-4840-98BD-904BB2ABDD56}" type="parTrans" cxnId="{252C396F-1CA4-D74F-8319-6C4587628612}">
      <dgm:prSet/>
      <dgm:spPr/>
      <dgm:t>
        <a:bodyPr/>
        <a:lstStyle/>
        <a:p>
          <a:endParaRPr lang="en-GB"/>
        </a:p>
      </dgm:t>
    </dgm:pt>
    <dgm:pt modelId="{8874D5A6-3BA6-D244-B60A-89885F313433}" type="sibTrans" cxnId="{252C396F-1CA4-D74F-8319-6C4587628612}">
      <dgm:prSet/>
      <dgm:spPr/>
      <dgm:t>
        <a:bodyPr/>
        <a:lstStyle/>
        <a:p>
          <a:endParaRPr lang="en-GB"/>
        </a:p>
      </dgm:t>
    </dgm:pt>
    <dgm:pt modelId="{9E426D91-5E9C-4F0B-A208-51ADB71F7780}" type="pres">
      <dgm:prSet presAssocID="{FDDD93F6-F076-4736-BB1B-4F8F2535CC44}" presName="root" presStyleCnt="0">
        <dgm:presLayoutVars>
          <dgm:dir/>
          <dgm:resizeHandles val="exact"/>
        </dgm:presLayoutVars>
      </dgm:prSet>
      <dgm:spPr/>
    </dgm:pt>
    <dgm:pt modelId="{4AFA8FAA-047B-496C-8A74-37E2D473B013}" type="pres">
      <dgm:prSet presAssocID="{B9566770-D76C-4B0B-AF16-F75DC3543DDB}" presName="compNode" presStyleCnt="0"/>
      <dgm:spPr/>
    </dgm:pt>
    <dgm:pt modelId="{5362474B-0F86-46A0-8063-DDBDAB7A6D09}" type="pres">
      <dgm:prSet presAssocID="{B9566770-D76C-4B0B-AF16-F75DC3543DDB}" presName="bgRect" presStyleLbl="bgShp" presStyleIdx="0" presStyleCnt="4"/>
      <dgm:spPr/>
    </dgm:pt>
    <dgm:pt modelId="{CA00623F-DDB1-4772-BC5A-E14EE01F463B}" type="pres">
      <dgm:prSet presAssocID="{B9566770-D76C-4B0B-AF16-F75DC3543DD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1D5F7EE-2EF9-4514-A4C7-01CCFA38CCC0}" type="pres">
      <dgm:prSet presAssocID="{B9566770-D76C-4B0B-AF16-F75DC3543DDB}" presName="spaceRect" presStyleCnt="0"/>
      <dgm:spPr/>
    </dgm:pt>
    <dgm:pt modelId="{B8677F45-2FD4-4F18-81E2-0B7B03FC7AF6}" type="pres">
      <dgm:prSet presAssocID="{B9566770-D76C-4B0B-AF16-F75DC3543DDB}" presName="parTx" presStyleLbl="revTx" presStyleIdx="0" presStyleCnt="4">
        <dgm:presLayoutVars>
          <dgm:chMax val="0"/>
          <dgm:chPref val="0"/>
        </dgm:presLayoutVars>
      </dgm:prSet>
      <dgm:spPr/>
    </dgm:pt>
    <dgm:pt modelId="{10C442B7-DBB6-41BC-AB0B-F72FD4A62B63}" type="pres">
      <dgm:prSet presAssocID="{5CE2E0AA-9E9B-4CAF-8E09-D5A04A5AB63A}" presName="sibTrans" presStyleCnt="0"/>
      <dgm:spPr/>
    </dgm:pt>
    <dgm:pt modelId="{59C8D993-AA96-4653-ABCE-E39B4380949D}" type="pres">
      <dgm:prSet presAssocID="{28C3C5E3-06C0-4680-8C13-4499088EF43B}" presName="compNode" presStyleCnt="0"/>
      <dgm:spPr/>
    </dgm:pt>
    <dgm:pt modelId="{018A2B16-A590-4B78-8C8D-1E7EFB6ECBA1}" type="pres">
      <dgm:prSet presAssocID="{28C3C5E3-06C0-4680-8C13-4499088EF43B}" presName="bgRect" presStyleLbl="bgShp" presStyleIdx="1" presStyleCnt="4"/>
      <dgm:spPr/>
    </dgm:pt>
    <dgm:pt modelId="{817B8FE0-CBC1-4164-BA46-1B11D241EA5E}" type="pres">
      <dgm:prSet presAssocID="{28C3C5E3-06C0-4680-8C13-4499088EF43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EC87E110-3F6E-45AC-BB0B-EED2F0145B2E}" type="pres">
      <dgm:prSet presAssocID="{28C3C5E3-06C0-4680-8C13-4499088EF43B}" presName="spaceRect" presStyleCnt="0"/>
      <dgm:spPr/>
    </dgm:pt>
    <dgm:pt modelId="{0E84A189-D8E9-469E-A817-FDD46C220435}" type="pres">
      <dgm:prSet presAssocID="{28C3C5E3-06C0-4680-8C13-4499088EF43B}" presName="parTx" presStyleLbl="revTx" presStyleIdx="1" presStyleCnt="4">
        <dgm:presLayoutVars>
          <dgm:chMax val="0"/>
          <dgm:chPref val="0"/>
        </dgm:presLayoutVars>
      </dgm:prSet>
      <dgm:spPr/>
    </dgm:pt>
    <dgm:pt modelId="{6D6568D9-7863-4F35-8E42-B5BA0B107FD1}" type="pres">
      <dgm:prSet presAssocID="{6266A17F-6E2D-476D-929F-BB6BCA039F2C}" presName="sibTrans" presStyleCnt="0"/>
      <dgm:spPr/>
    </dgm:pt>
    <dgm:pt modelId="{3392C201-A564-4834-BC38-28B1B0BC09E1}" type="pres">
      <dgm:prSet presAssocID="{6FE8309F-E490-43C7-8E52-AEFC52F28DFD}" presName="compNode" presStyleCnt="0"/>
      <dgm:spPr/>
    </dgm:pt>
    <dgm:pt modelId="{1CFA2CAC-0194-474D-AF03-3CC434F89307}" type="pres">
      <dgm:prSet presAssocID="{6FE8309F-E490-43C7-8E52-AEFC52F28DFD}" presName="bgRect" presStyleLbl="bgShp" presStyleIdx="2" presStyleCnt="4"/>
      <dgm:spPr/>
    </dgm:pt>
    <dgm:pt modelId="{4A157122-2910-4BEF-A9D1-51E6FD534530}" type="pres">
      <dgm:prSet presAssocID="{6FE8309F-E490-43C7-8E52-AEFC52F28DF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 with solid fill"/>
        </a:ext>
      </dgm:extLst>
    </dgm:pt>
    <dgm:pt modelId="{47BDC779-EDBE-4575-BD23-390A0334EACC}" type="pres">
      <dgm:prSet presAssocID="{6FE8309F-E490-43C7-8E52-AEFC52F28DFD}" presName="spaceRect" presStyleCnt="0"/>
      <dgm:spPr/>
    </dgm:pt>
    <dgm:pt modelId="{AF98D702-6748-4C4D-8589-A2921FC3F98D}" type="pres">
      <dgm:prSet presAssocID="{6FE8309F-E490-43C7-8E52-AEFC52F28DFD}" presName="parTx" presStyleLbl="revTx" presStyleIdx="2" presStyleCnt="4">
        <dgm:presLayoutVars>
          <dgm:chMax val="0"/>
          <dgm:chPref val="0"/>
        </dgm:presLayoutVars>
      </dgm:prSet>
      <dgm:spPr/>
    </dgm:pt>
    <dgm:pt modelId="{253A683C-31EE-4840-ACF3-731EB1CF0671}" type="pres">
      <dgm:prSet presAssocID="{3E0B99FC-FD49-4DF1-B957-11CCAA416C58}" presName="sibTrans" presStyleCnt="0"/>
      <dgm:spPr/>
    </dgm:pt>
    <dgm:pt modelId="{4C2D8C24-3B32-F842-9CAD-53289E789076}" type="pres">
      <dgm:prSet presAssocID="{30655F4B-3D36-BE4F-A3AD-2CD97E160295}" presName="compNode" presStyleCnt="0"/>
      <dgm:spPr/>
    </dgm:pt>
    <dgm:pt modelId="{5D3348CB-C62B-8E4D-AE8A-2A9302521B19}" type="pres">
      <dgm:prSet presAssocID="{30655F4B-3D36-BE4F-A3AD-2CD97E160295}" presName="bgRect" presStyleLbl="bgShp" presStyleIdx="3" presStyleCnt="4"/>
      <dgm:spPr/>
    </dgm:pt>
    <dgm:pt modelId="{FA8FC606-9D04-C048-9B5E-D2CEF20FAF9A}" type="pres">
      <dgm:prSet presAssocID="{30655F4B-3D36-BE4F-A3AD-2CD97E1602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patient with solid fill"/>
        </a:ext>
      </dgm:extLst>
    </dgm:pt>
    <dgm:pt modelId="{FF5B2AEB-7653-0A42-AAC4-BF8324D90D1E}" type="pres">
      <dgm:prSet presAssocID="{30655F4B-3D36-BE4F-A3AD-2CD97E160295}" presName="spaceRect" presStyleCnt="0"/>
      <dgm:spPr/>
    </dgm:pt>
    <dgm:pt modelId="{4175D8D5-317F-3843-94CA-73EAA7F986BF}" type="pres">
      <dgm:prSet presAssocID="{30655F4B-3D36-BE4F-A3AD-2CD97E16029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AAA0B0C-2A0F-CF43-B403-8D19E8CA6B19}" type="presOf" srcId="{28C3C5E3-06C0-4680-8C13-4499088EF43B}" destId="{0E84A189-D8E9-469E-A817-FDD46C220435}" srcOrd="0" destOrd="0" presId="urn:microsoft.com/office/officeart/2018/2/layout/IconVerticalSolidList"/>
    <dgm:cxn modelId="{FFC73549-4FFF-0845-BA45-369BF1BB63FF}" type="presOf" srcId="{FDDD93F6-F076-4736-BB1B-4F8F2535CC44}" destId="{9E426D91-5E9C-4F0B-A208-51ADB71F7780}" srcOrd="0" destOrd="0" presId="urn:microsoft.com/office/officeart/2018/2/layout/IconVerticalSolidList"/>
    <dgm:cxn modelId="{0FDCB862-8F99-CA4B-941D-19155F41AA12}" type="presOf" srcId="{B9566770-D76C-4B0B-AF16-F75DC3543DDB}" destId="{B8677F45-2FD4-4F18-81E2-0B7B03FC7AF6}" srcOrd="0" destOrd="0" presId="urn:microsoft.com/office/officeart/2018/2/layout/IconVerticalSolidList"/>
    <dgm:cxn modelId="{4116336B-6163-4ED1-81E6-EFB47E775A35}" srcId="{FDDD93F6-F076-4736-BB1B-4F8F2535CC44}" destId="{B9566770-D76C-4B0B-AF16-F75DC3543DDB}" srcOrd="0" destOrd="0" parTransId="{0726DAC2-F80A-442F-A7B2-FBFCDB625EB6}" sibTransId="{5CE2E0AA-9E9B-4CAF-8E09-D5A04A5AB63A}"/>
    <dgm:cxn modelId="{252C396F-1CA4-D74F-8319-6C4587628612}" srcId="{FDDD93F6-F076-4736-BB1B-4F8F2535CC44}" destId="{30655F4B-3D36-BE4F-A3AD-2CD97E160295}" srcOrd="3" destOrd="0" parTransId="{4D610C3B-B049-4840-98BD-904BB2ABDD56}" sibTransId="{8874D5A6-3BA6-D244-B60A-89885F313433}"/>
    <dgm:cxn modelId="{2A1EC5A5-B7CF-42ED-8074-2BF61D56C334}" srcId="{FDDD93F6-F076-4736-BB1B-4F8F2535CC44}" destId="{6FE8309F-E490-43C7-8E52-AEFC52F28DFD}" srcOrd="2" destOrd="0" parTransId="{09FE6B93-201A-4B3F-AE63-633D7B43E48B}" sibTransId="{3E0B99FC-FD49-4DF1-B957-11CCAA416C58}"/>
    <dgm:cxn modelId="{B915CEB9-76C4-AD47-8ABB-19DC3C10791B}" type="presOf" srcId="{30655F4B-3D36-BE4F-A3AD-2CD97E160295}" destId="{4175D8D5-317F-3843-94CA-73EAA7F986BF}" srcOrd="0" destOrd="0" presId="urn:microsoft.com/office/officeart/2018/2/layout/IconVerticalSolidList"/>
    <dgm:cxn modelId="{970229CF-83A6-4E00-A3A1-353FCA3AF007}" srcId="{FDDD93F6-F076-4736-BB1B-4F8F2535CC44}" destId="{28C3C5E3-06C0-4680-8C13-4499088EF43B}" srcOrd="1" destOrd="0" parTransId="{26ADF346-388A-4625-B59B-A393A306E9B8}" sibTransId="{6266A17F-6E2D-476D-929F-BB6BCA039F2C}"/>
    <dgm:cxn modelId="{51F097FB-DDCF-5D45-A63F-93351E08575B}" type="presOf" srcId="{6FE8309F-E490-43C7-8E52-AEFC52F28DFD}" destId="{AF98D702-6748-4C4D-8589-A2921FC3F98D}" srcOrd="0" destOrd="0" presId="urn:microsoft.com/office/officeart/2018/2/layout/IconVerticalSolidList"/>
    <dgm:cxn modelId="{57983F1A-BC90-884C-BE9C-BE7028959DA5}" type="presParOf" srcId="{9E426D91-5E9C-4F0B-A208-51ADB71F7780}" destId="{4AFA8FAA-047B-496C-8A74-37E2D473B013}" srcOrd="0" destOrd="0" presId="urn:microsoft.com/office/officeart/2018/2/layout/IconVerticalSolidList"/>
    <dgm:cxn modelId="{B2D14C60-92ED-234C-81F5-495BC7765A2F}" type="presParOf" srcId="{4AFA8FAA-047B-496C-8A74-37E2D473B013}" destId="{5362474B-0F86-46A0-8063-DDBDAB7A6D09}" srcOrd="0" destOrd="0" presId="urn:microsoft.com/office/officeart/2018/2/layout/IconVerticalSolidList"/>
    <dgm:cxn modelId="{5D9ECAB7-DED8-2544-8C8E-B1BB8EB77CD7}" type="presParOf" srcId="{4AFA8FAA-047B-496C-8A74-37E2D473B013}" destId="{CA00623F-DDB1-4772-BC5A-E14EE01F463B}" srcOrd="1" destOrd="0" presId="urn:microsoft.com/office/officeart/2018/2/layout/IconVerticalSolidList"/>
    <dgm:cxn modelId="{73D3F361-681D-7B49-BE1F-AE961FB206AF}" type="presParOf" srcId="{4AFA8FAA-047B-496C-8A74-37E2D473B013}" destId="{C1D5F7EE-2EF9-4514-A4C7-01CCFA38CCC0}" srcOrd="2" destOrd="0" presId="urn:microsoft.com/office/officeart/2018/2/layout/IconVerticalSolidList"/>
    <dgm:cxn modelId="{DB12DB52-B1DD-E346-8974-472203C7601D}" type="presParOf" srcId="{4AFA8FAA-047B-496C-8A74-37E2D473B013}" destId="{B8677F45-2FD4-4F18-81E2-0B7B03FC7AF6}" srcOrd="3" destOrd="0" presId="urn:microsoft.com/office/officeart/2018/2/layout/IconVerticalSolidList"/>
    <dgm:cxn modelId="{71F8FB3B-5365-8E42-86CE-FE13FB770744}" type="presParOf" srcId="{9E426D91-5E9C-4F0B-A208-51ADB71F7780}" destId="{10C442B7-DBB6-41BC-AB0B-F72FD4A62B63}" srcOrd="1" destOrd="0" presId="urn:microsoft.com/office/officeart/2018/2/layout/IconVerticalSolidList"/>
    <dgm:cxn modelId="{E202D0D1-5722-A340-923B-6A4670A65404}" type="presParOf" srcId="{9E426D91-5E9C-4F0B-A208-51ADB71F7780}" destId="{59C8D993-AA96-4653-ABCE-E39B4380949D}" srcOrd="2" destOrd="0" presId="urn:microsoft.com/office/officeart/2018/2/layout/IconVerticalSolidList"/>
    <dgm:cxn modelId="{1028AD26-2A3E-F642-9FFB-855FAD5B3EF2}" type="presParOf" srcId="{59C8D993-AA96-4653-ABCE-E39B4380949D}" destId="{018A2B16-A590-4B78-8C8D-1E7EFB6ECBA1}" srcOrd="0" destOrd="0" presId="urn:microsoft.com/office/officeart/2018/2/layout/IconVerticalSolidList"/>
    <dgm:cxn modelId="{8BEB76BB-2B73-2C4A-91F2-5AC43408F3FC}" type="presParOf" srcId="{59C8D993-AA96-4653-ABCE-E39B4380949D}" destId="{817B8FE0-CBC1-4164-BA46-1B11D241EA5E}" srcOrd="1" destOrd="0" presId="urn:microsoft.com/office/officeart/2018/2/layout/IconVerticalSolidList"/>
    <dgm:cxn modelId="{79C9DC63-4CD8-D447-86F4-ED1413E23958}" type="presParOf" srcId="{59C8D993-AA96-4653-ABCE-E39B4380949D}" destId="{EC87E110-3F6E-45AC-BB0B-EED2F0145B2E}" srcOrd="2" destOrd="0" presId="urn:microsoft.com/office/officeart/2018/2/layout/IconVerticalSolidList"/>
    <dgm:cxn modelId="{51BEC0AC-BDDE-0C4E-89A3-F973072819E8}" type="presParOf" srcId="{59C8D993-AA96-4653-ABCE-E39B4380949D}" destId="{0E84A189-D8E9-469E-A817-FDD46C220435}" srcOrd="3" destOrd="0" presId="urn:microsoft.com/office/officeart/2018/2/layout/IconVerticalSolidList"/>
    <dgm:cxn modelId="{CDBD2CDC-F494-D840-947C-1037CBB09168}" type="presParOf" srcId="{9E426D91-5E9C-4F0B-A208-51ADB71F7780}" destId="{6D6568D9-7863-4F35-8E42-B5BA0B107FD1}" srcOrd="3" destOrd="0" presId="urn:microsoft.com/office/officeart/2018/2/layout/IconVerticalSolidList"/>
    <dgm:cxn modelId="{E27E78F2-AAFB-2843-86CF-07793F0DE7B1}" type="presParOf" srcId="{9E426D91-5E9C-4F0B-A208-51ADB71F7780}" destId="{3392C201-A564-4834-BC38-28B1B0BC09E1}" srcOrd="4" destOrd="0" presId="urn:microsoft.com/office/officeart/2018/2/layout/IconVerticalSolidList"/>
    <dgm:cxn modelId="{8611821A-E971-DA47-865D-1B91C36CA608}" type="presParOf" srcId="{3392C201-A564-4834-BC38-28B1B0BC09E1}" destId="{1CFA2CAC-0194-474D-AF03-3CC434F89307}" srcOrd="0" destOrd="0" presId="urn:microsoft.com/office/officeart/2018/2/layout/IconVerticalSolidList"/>
    <dgm:cxn modelId="{AE5EF9E0-9D1B-CE4A-891D-BD43C20CFC52}" type="presParOf" srcId="{3392C201-A564-4834-BC38-28B1B0BC09E1}" destId="{4A157122-2910-4BEF-A9D1-51E6FD534530}" srcOrd="1" destOrd="0" presId="urn:microsoft.com/office/officeart/2018/2/layout/IconVerticalSolidList"/>
    <dgm:cxn modelId="{4328FC52-69BC-C340-BF3D-BE49C55792DD}" type="presParOf" srcId="{3392C201-A564-4834-BC38-28B1B0BC09E1}" destId="{47BDC779-EDBE-4575-BD23-390A0334EACC}" srcOrd="2" destOrd="0" presId="urn:microsoft.com/office/officeart/2018/2/layout/IconVerticalSolidList"/>
    <dgm:cxn modelId="{52CF1E5B-C2EA-C44B-A0D7-A64C73D66C9A}" type="presParOf" srcId="{3392C201-A564-4834-BC38-28B1B0BC09E1}" destId="{AF98D702-6748-4C4D-8589-A2921FC3F98D}" srcOrd="3" destOrd="0" presId="urn:microsoft.com/office/officeart/2018/2/layout/IconVerticalSolidList"/>
    <dgm:cxn modelId="{9193212F-E4F2-FD41-B357-A9751ED44AC5}" type="presParOf" srcId="{9E426D91-5E9C-4F0B-A208-51ADB71F7780}" destId="{253A683C-31EE-4840-ACF3-731EB1CF0671}" srcOrd="5" destOrd="0" presId="urn:microsoft.com/office/officeart/2018/2/layout/IconVerticalSolidList"/>
    <dgm:cxn modelId="{708E18BD-F478-E54E-959C-879A70CDF968}" type="presParOf" srcId="{9E426D91-5E9C-4F0B-A208-51ADB71F7780}" destId="{4C2D8C24-3B32-F842-9CAD-53289E789076}" srcOrd="6" destOrd="0" presId="urn:microsoft.com/office/officeart/2018/2/layout/IconVerticalSolidList"/>
    <dgm:cxn modelId="{DEC62F1F-5646-3347-9E89-DEF869DDB48B}" type="presParOf" srcId="{4C2D8C24-3B32-F842-9CAD-53289E789076}" destId="{5D3348CB-C62B-8E4D-AE8A-2A9302521B19}" srcOrd="0" destOrd="0" presId="urn:microsoft.com/office/officeart/2018/2/layout/IconVerticalSolidList"/>
    <dgm:cxn modelId="{A8081C8E-3837-9C45-B1EC-522AB3DF221C}" type="presParOf" srcId="{4C2D8C24-3B32-F842-9CAD-53289E789076}" destId="{FA8FC606-9D04-C048-9B5E-D2CEF20FAF9A}" srcOrd="1" destOrd="0" presId="urn:microsoft.com/office/officeart/2018/2/layout/IconVerticalSolidList"/>
    <dgm:cxn modelId="{AB4CDB7E-74E3-CB48-8D86-2112BE7AB796}" type="presParOf" srcId="{4C2D8C24-3B32-F842-9CAD-53289E789076}" destId="{FF5B2AEB-7653-0A42-AAC4-BF8324D90D1E}" srcOrd="2" destOrd="0" presId="urn:microsoft.com/office/officeart/2018/2/layout/IconVerticalSolidList"/>
    <dgm:cxn modelId="{C358DB69-F193-3C42-A9BE-E7681665A5ED}" type="presParOf" srcId="{4C2D8C24-3B32-F842-9CAD-53289E789076}" destId="{4175D8D5-317F-3843-94CA-73EAA7F986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76CFBE-6243-4AC7-BA02-FFD82C2067F4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C1A7F5B-9560-4DC7-AA5B-AE8AEFC525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/>
            <a:t>Doctors/Clinicians generate summaries after every patient visit and during discharge for medical records </a:t>
          </a:r>
        </a:p>
      </dgm:t>
    </dgm:pt>
    <dgm:pt modelId="{73C674E7-8233-4C96-96E3-0AB8FE272CC6}" type="parTrans" cxnId="{FAD1286E-C92B-46AD-8C65-F6724DC52932}">
      <dgm:prSet/>
      <dgm:spPr/>
      <dgm:t>
        <a:bodyPr/>
        <a:lstStyle/>
        <a:p>
          <a:endParaRPr lang="en-US" sz="1300">
            <a:solidFill>
              <a:schemeClr val="accent2"/>
            </a:solidFill>
          </a:endParaRPr>
        </a:p>
      </dgm:t>
    </dgm:pt>
    <dgm:pt modelId="{CC90E1CC-8C13-47AD-8FD9-B4E9B1421014}" type="sibTrans" cxnId="{FAD1286E-C92B-46AD-8C65-F6724DC52932}">
      <dgm:prSet/>
      <dgm:spPr/>
      <dgm:t>
        <a:bodyPr/>
        <a:lstStyle/>
        <a:p>
          <a:endParaRPr lang="en-US" sz="1300">
            <a:solidFill>
              <a:schemeClr val="accent2"/>
            </a:solidFill>
          </a:endParaRPr>
        </a:p>
      </dgm:t>
    </dgm:pt>
    <dgm:pt modelId="{D32CC9A1-C56F-4D88-B2C8-AB6FE7B772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/>
            <a:t>Summary generation is a time-consuming process since lot of complex patient data could be involved </a:t>
          </a:r>
        </a:p>
      </dgm:t>
    </dgm:pt>
    <dgm:pt modelId="{3DDD6524-171B-4EE8-9AAA-0E115D8AA3C3}" type="parTrans" cxnId="{E0DDF6C8-87D4-4A71-AF4B-B4C1A8FB759A}">
      <dgm:prSet/>
      <dgm:spPr/>
      <dgm:t>
        <a:bodyPr/>
        <a:lstStyle/>
        <a:p>
          <a:endParaRPr lang="en-US" sz="1300">
            <a:solidFill>
              <a:schemeClr val="accent2"/>
            </a:solidFill>
          </a:endParaRPr>
        </a:p>
      </dgm:t>
    </dgm:pt>
    <dgm:pt modelId="{B5825A79-B8FB-4CAE-8B0B-D3EFAFE6F12C}" type="sibTrans" cxnId="{E0DDF6C8-87D4-4A71-AF4B-B4C1A8FB759A}">
      <dgm:prSet/>
      <dgm:spPr/>
      <dgm:t>
        <a:bodyPr/>
        <a:lstStyle/>
        <a:p>
          <a:endParaRPr lang="en-US" sz="1300">
            <a:solidFill>
              <a:schemeClr val="accent2"/>
            </a:solidFill>
          </a:endParaRPr>
        </a:p>
      </dgm:t>
    </dgm:pt>
    <dgm:pt modelId="{4E6BF93B-A814-4422-A3E1-FE2696E946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/>
            <a:t>Hospitals spend many man hours and even employ people to produce these summaries</a:t>
          </a:r>
        </a:p>
      </dgm:t>
    </dgm:pt>
    <dgm:pt modelId="{813BF8C8-FE7C-45E0-B9CD-3DF8DD3734DC}" type="parTrans" cxnId="{A7E6B49C-66C2-4C6F-BBD7-90053DA6276C}">
      <dgm:prSet/>
      <dgm:spPr/>
      <dgm:t>
        <a:bodyPr/>
        <a:lstStyle/>
        <a:p>
          <a:endParaRPr lang="en-US" sz="1300">
            <a:solidFill>
              <a:schemeClr val="accent2"/>
            </a:solidFill>
          </a:endParaRPr>
        </a:p>
      </dgm:t>
    </dgm:pt>
    <dgm:pt modelId="{2F30A135-AC18-48DA-ACA6-C1B54F03B11F}" type="sibTrans" cxnId="{A7E6B49C-66C2-4C6F-BBD7-90053DA6276C}">
      <dgm:prSet/>
      <dgm:spPr/>
      <dgm:t>
        <a:bodyPr/>
        <a:lstStyle/>
        <a:p>
          <a:endParaRPr lang="en-US" sz="1300">
            <a:solidFill>
              <a:schemeClr val="accent2"/>
            </a:solidFill>
          </a:endParaRPr>
        </a:p>
      </dgm:t>
    </dgm:pt>
    <dgm:pt modelId="{873F5F26-74B9-43D2-AEAA-E1186EFE65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300"/>
            <a:t>These human generated summaries can be error prone or missing critical details</a:t>
          </a:r>
        </a:p>
      </dgm:t>
    </dgm:pt>
    <dgm:pt modelId="{5F838AC0-546A-4578-8AA7-C1339F1B02BA}" type="parTrans" cxnId="{4988603D-B7A3-46FE-A087-F35D6BB187CC}">
      <dgm:prSet/>
      <dgm:spPr/>
      <dgm:t>
        <a:bodyPr/>
        <a:lstStyle/>
        <a:p>
          <a:endParaRPr lang="en-US" sz="1300">
            <a:solidFill>
              <a:schemeClr val="accent2"/>
            </a:solidFill>
          </a:endParaRPr>
        </a:p>
      </dgm:t>
    </dgm:pt>
    <dgm:pt modelId="{198CA9DB-9346-47AF-AF2F-47786C2436BF}" type="sibTrans" cxnId="{4988603D-B7A3-46FE-A087-F35D6BB187CC}">
      <dgm:prSet/>
      <dgm:spPr/>
      <dgm:t>
        <a:bodyPr/>
        <a:lstStyle/>
        <a:p>
          <a:endParaRPr lang="en-US" sz="1300">
            <a:solidFill>
              <a:schemeClr val="accent2"/>
            </a:solidFill>
          </a:endParaRPr>
        </a:p>
      </dgm:t>
    </dgm:pt>
    <dgm:pt modelId="{FED6730C-6AF0-4E10-A454-016DF1A8C195}" type="pres">
      <dgm:prSet presAssocID="{BE76CFBE-6243-4AC7-BA02-FFD82C2067F4}" presName="root" presStyleCnt="0">
        <dgm:presLayoutVars>
          <dgm:dir/>
          <dgm:resizeHandles val="exact"/>
        </dgm:presLayoutVars>
      </dgm:prSet>
      <dgm:spPr/>
    </dgm:pt>
    <dgm:pt modelId="{17698993-D9B9-43DE-BC66-A327A1A2B579}" type="pres">
      <dgm:prSet presAssocID="{EC1A7F5B-9560-4DC7-AA5B-AE8AEFC525F5}" presName="compNode" presStyleCnt="0"/>
      <dgm:spPr/>
    </dgm:pt>
    <dgm:pt modelId="{038F02BA-E779-480A-9A99-9A2609446517}" type="pres">
      <dgm:prSet presAssocID="{EC1A7F5B-9560-4DC7-AA5B-AE8AEFC525F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AB491028-CDD1-4E6F-988E-5F3B49E3AF60}" type="pres">
      <dgm:prSet presAssocID="{EC1A7F5B-9560-4DC7-AA5B-AE8AEFC525F5}" presName="spaceRect" presStyleCnt="0"/>
      <dgm:spPr/>
    </dgm:pt>
    <dgm:pt modelId="{C8F790A9-DA7B-4D21-86B0-B32609607F9E}" type="pres">
      <dgm:prSet presAssocID="{EC1A7F5B-9560-4DC7-AA5B-AE8AEFC525F5}" presName="textRect" presStyleLbl="revTx" presStyleIdx="0" presStyleCnt="4">
        <dgm:presLayoutVars>
          <dgm:chMax val="1"/>
          <dgm:chPref val="1"/>
        </dgm:presLayoutVars>
      </dgm:prSet>
      <dgm:spPr/>
    </dgm:pt>
    <dgm:pt modelId="{03E3DE4B-C2E7-406F-BFCC-FCA9CDFA1698}" type="pres">
      <dgm:prSet presAssocID="{CC90E1CC-8C13-47AD-8FD9-B4E9B1421014}" presName="sibTrans" presStyleCnt="0"/>
      <dgm:spPr/>
    </dgm:pt>
    <dgm:pt modelId="{CA88DCAE-9E76-4ACA-80A6-A338D146EA72}" type="pres">
      <dgm:prSet presAssocID="{D32CC9A1-C56F-4D88-B2C8-AB6FE7B77283}" presName="compNode" presStyleCnt="0"/>
      <dgm:spPr/>
    </dgm:pt>
    <dgm:pt modelId="{6450F47E-1ED8-4218-8E8B-DD554F0D335F}" type="pres">
      <dgm:prSet presAssocID="{D32CC9A1-C56F-4D88-B2C8-AB6FE7B7728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0326EBDE-F02C-46E4-9168-D8245A0B75F3}" type="pres">
      <dgm:prSet presAssocID="{D32CC9A1-C56F-4D88-B2C8-AB6FE7B77283}" presName="spaceRect" presStyleCnt="0"/>
      <dgm:spPr/>
    </dgm:pt>
    <dgm:pt modelId="{5BE2A678-3A9E-4ED8-B5B2-F8FBAC4E7F27}" type="pres">
      <dgm:prSet presAssocID="{D32CC9A1-C56F-4D88-B2C8-AB6FE7B77283}" presName="textRect" presStyleLbl="revTx" presStyleIdx="1" presStyleCnt="4">
        <dgm:presLayoutVars>
          <dgm:chMax val="1"/>
          <dgm:chPref val="1"/>
        </dgm:presLayoutVars>
      </dgm:prSet>
      <dgm:spPr/>
    </dgm:pt>
    <dgm:pt modelId="{19EB5FBB-5EEE-4BEC-AAB9-55254423D330}" type="pres">
      <dgm:prSet presAssocID="{B5825A79-B8FB-4CAE-8B0B-D3EFAFE6F12C}" presName="sibTrans" presStyleCnt="0"/>
      <dgm:spPr/>
    </dgm:pt>
    <dgm:pt modelId="{0BFCADC0-7790-4D8C-9D9F-3C65D31C3349}" type="pres">
      <dgm:prSet presAssocID="{4E6BF93B-A814-4422-A3E1-FE2696E94698}" presName="compNode" presStyleCnt="0"/>
      <dgm:spPr/>
    </dgm:pt>
    <dgm:pt modelId="{08305962-B66D-4634-90C1-3487F52E40C6}" type="pres">
      <dgm:prSet presAssocID="{4E6BF93B-A814-4422-A3E1-FE2696E9469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7F00E95-B1A0-47DD-808F-2835816B9031}" type="pres">
      <dgm:prSet presAssocID="{4E6BF93B-A814-4422-A3E1-FE2696E94698}" presName="spaceRect" presStyleCnt="0"/>
      <dgm:spPr/>
    </dgm:pt>
    <dgm:pt modelId="{2C55C0E6-3D63-4E18-ADBA-3265F91CE7F7}" type="pres">
      <dgm:prSet presAssocID="{4E6BF93B-A814-4422-A3E1-FE2696E94698}" presName="textRect" presStyleLbl="revTx" presStyleIdx="2" presStyleCnt="4">
        <dgm:presLayoutVars>
          <dgm:chMax val="1"/>
          <dgm:chPref val="1"/>
        </dgm:presLayoutVars>
      </dgm:prSet>
      <dgm:spPr/>
    </dgm:pt>
    <dgm:pt modelId="{4CC2823A-E8AA-4F37-A2A8-EEC3D3951780}" type="pres">
      <dgm:prSet presAssocID="{2F30A135-AC18-48DA-ACA6-C1B54F03B11F}" presName="sibTrans" presStyleCnt="0"/>
      <dgm:spPr/>
    </dgm:pt>
    <dgm:pt modelId="{AD134D4A-4D1B-457A-B248-A620CA6A6BAC}" type="pres">
      <dgm:prSet presAssocID="{873F5F26-74B9-43D2-AEAA-E1186EFE65CF}" presName="compNode" presStyleCnt="0"/>
      <dgm:spPr/>
    </dgm:pt>
    <dgm:pt modelId="{D6092CE1-E8CE-471B-9621-25172789247C}" type="pres">
      <dgm:prSet presAssocID="{873F5F26-74B9-43D2-AEAA-E1186EFE65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7773ED0-6A17-4F08-AD0A-C337801CE114}" type="pres">
      <dgm:prSet presAssocID="{873F5F26-74B9-43D2-AEAA-E1186EFE65CF}" presName="spaceRect" presStyleCnt="0"/>
      <dgm:spPr/>
    </dgm:pt>
    <dgm:pt modelId="{D15BB9B3-3912-4B1C-B581-43342554FA49}" type="pres">
      <dgm:prSet presAssocID="{873F5F26-74B9-43D2-AEAA-E1186EFE65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7B08403-7627-40EB-9FBE-9722D3E728DE}" type="presOf" srcId="{873F5F26-74B9-43D2-AEAA-E1186EFE65CF}" destId="{D15BB9B3-3912-4B1C-B581-43342554FA49}" srcOrd="0" destOrd="0" presId="urn:microsoft.com/office/officeart/2018/2/layout/IconLabelList"/>
    <dgm:cxn modelId="{4988603D-B7A3-46FE-A087-F35D6BB187CC}" srcId="{BE76CFBE-6243-4AC7-BA02-FFD82C2067F4}" destId="{873F5F26-74B9-43D2-AEAA-E1186EFE65CF}" srcOrd="3" destOrd="0" parTransId="{5F838AC0-546A-4578-8AA7-C1339F1B02BA}" sibTransId="{198CA9DB-9346-47AF-AF2F-47786C2436BF}"/>
    <dgm:cxn modelId="{7D09AB4B-0002-44CC-887D-794DEC888BA4}" type="presOf" srcId="{D32CC9A1-C56F-4D88-B2C8-AB6FE7B77283}" destId="{5BE2A678-3A9E-4ED8-B5B2-F8FBAC4E7F27}" srcOrd="0" destOrd="0" presId="urn:microsoft.com/office/officeart/2018/2/layout/IconLabelList"/>
    <dgm:cxn modelId="{92CD3355-6AA7-4A8E-847D-A17D627D5577}" type="presOf" srcId="{EC1A7F5B-9560-4DC7-AA5B-AE8AEFC525F5}" destId="{C8F790A9-DA7B-4D21-86B0-B32609607F9E}" srcOrd="0" destOrd="0" presId="urn:microsoft.com/office/officeart/2018/2/layout/IconLabelList"/>
    <dgm:cxn modelId="{FAD1286E-C92B-46AD-8C65-F6724DC52932}" srcId="{BE76CFBE-6243-4AC7-BA02-FFD82C2067F4}" destId="{EC1A7F5B-9560-4DC7-AA5B-AE8AEFC525F5}" srcOrd="0" destOrd="0" parTransId="{73C674E7-8233-4C96-96E3-0AB8FE272CC6}" sibTransId="{CC90E1CC-8C13-47AD-8FD9-B4E9B1421014}"/>
    <dgm:cxn modelId="{FF0D4977-43AA-42EA-8A2F-1473D56CE870}" type="presOf" srcId="{BE76CFBE-6243-4AC7-BA02-FFD82C2067F4}" destId="{FED6730C-6AF0-4E10-A454-016DF1A8C195}" srcOrd="0" destOrd="0" presId="urn:microsoft.com/office/officeart/2018/2/layout/IconLabelList"/>
    <dgm:cxn modelId="{B9D61489-EDB8-4526-A2BE-3A47F1B56974}" type="presOf" srcId="{4E6BF93B-A814-4422-A3E1-FE2696E94698}" destId="{2C55C0E6-3D63-4E18-ADBA-3265F91CE7F7}" srcOrd="0" destOrd="0" presId="urn:microsoft.com/office/officeart/2018/2/layout/IconLabelList"/>
    <dgm:cxn modelId="{A7E6B49C-66C2-4C6F-BBD7-90053DA6276C}" srcId="{BE76CFBE-6243-4AC7-BA02-FFD82C2067F4}" destId="{4E6BF93B-A814-4422-A3E1-FE2696E94698}" srcOrd="2" destOrd="0" parTransId="{813BF8C8-FE7C-45E0-B9CD-3DF8DD3734DC}" sibTransId="{2F30A135-AC18-48DA-ACA6-C1B54F03B11F}"/>
    <dgm:cxn modelId="{E0DDF6C8-87D4-4A71-AF4B-B4C1A8FB759A}" srcId="{BE76CFBE-6243-4AC7-BA02-FFD82C2067F4}" destId="{D32CC9A1-C56F-4D88-B2C8-AB6FE7B77283}" srcOrd="1" destOrd="0" parTransId="{3DDD6524-171B-4EE8-9AAA-0E115D8AA3C3}" sibTransId="{B5825A79-B8FB-4CAE-8B0B-D3EFAFE6F12C}"/>
    <dgm:cxn modelId="{DD0712D0-321D-4653-9BBC-FB233AF9D6AF}" type="presParOf" srcId="{FED6730C-6AF0-4E10-A454-016DF1A8C195}" destId="{17698993-D9B9-43DE-BC66-A327A1A2B579}" srcOrd="0" destOrd="0" presId="urn:microsoft.com/office/officeart/2018/2/layout/IconLabelList"/>
    <dgm:cxn modelId="{13F294E2-2307-435C-8DFC-5B98F85E9B1E}" type="presParOf" srcId="{17698993-D9B9-43DE-BC66-A327A1A2B579}" destId="{038F02BA-E779-480A-9A99-9A2609446517}" srcOrd="0" destOrd="0" presId="urn:microsoft.com/office/officeart/2018/2/layout/IconLabelList"/>
    <dgm:cxn modelId="{E4C3BFBD-6CCA-495F-BCA8-24AEB3A97C8B}" type="presParOf" srcId="{17698993-D9B9-43DE-BC66-A327A1A2B579}" destId="{AB491028-CDD1-4E6F-988E-5F3B49E3AF60}" srcOrd="1" destOrd="0" presId="urn:microsoft.com/office/officeart/2018/2/layout/IconLabelList"/>
    <dgm:cxn modelId="{D0D603E0-3426-4CAC-B0BE-68137707EF04}" type="presParOf" srcId="{17698993-D9B9-43DE-BC66-A327A1A2B579}" destId="{C8F790A9-DA7B-4D21-86B0-B32609607F9E}" srcOrd="2" destOrd="0" presId="urn:microsoft.com/office/officeart/2018/2/layout/IconLabelList"/>
    <dgm:cxn modelId="{0A6FA8ED-0272-4901-BD1A-8104BCB99136}" type="presParOf" srcId="{FED6730C-6AF0-4E10-A454-016DF1A8C195}" destId="{03E3DE4B-C2E7-406F-BFCC-FCA9CDFA1698}" srcOrd="1" destOrd="0" presId="urn:microsoft.com/office/officeart/2018/2/layout/IconLabelList"/>
    <dgm:cxn modelId="{6CD8213E-74DD-480D-A262-9E803FA2E93D}" type="presParOf" srcId="{FED6730C-6AF0-4E10-A454-016DF1A8C195}" destId="{CA88DCAE-9E76-4ACA-80A6-A338D146EA72}" srcOrd="2" destOrd="0" presId="urn:microsoft.com/office/officeart/2018/2/layout/IconLabelList"/>
    <dgm:cxn modelId="{09E34813-67A4-43D4-8483-5AEAF9D5D27D}" type="presParOf" srcId="{CA88DCAE-9E76-4ACA-80A6-A338D146EA72}" destId="{6450F47E-1ED8-4218-8E8B-DD554F0D335F}" srcOrd="0" destOrd="0" presId="urn:microsoft.com/office/officeart/2018/2/layout/IconLabelList"/>
    <dgm:cxn modelId="{D4400B9C-D91A-42C1-80E3-020B3A9C4456}" type="presParOf" srcId="{CA88DCAE-9E76-4ACA-80A6-A338D146EA72}" destId="{0326EBDE-F02C-46E4-9168-D8245A0B75F3}" srcOrd="1" destOrd="0" presId="urn:microsoft.com/office/officeart/2018/2/layout/IconLabelList"/>
    <dgm:cxn modelId="{F9B83A75-534D-4A61-82F1-12CD01C6ADE3}" type="presParOf" srcId="{CA88DCAE-9E76-4ACA-80A6-A338D146EA72}" destId="{5BE2A678-3A9E-4ED8-B5B2-F8FBAC4E7F27}" srcOrd="2" destOrd="0" presId="urn:microsoft.com/office/officeart/2018/2/layout/IconLabelList"/>
    <dgm:cxn modelId="{4E2AD5D4-623D-4879-913D-B7A0B1EB339C}" type="presParOf" srcId="{FED6730C-6AF0-4E10-A454-016DF1A8C195}" destId="{19EB5FBB-5EEE-4BEC-AAB9-55254423D330}" srcOrd="3" destOrd="0" presId="urn:microsoft.com/office/officeart/2018/2/layout/IconLabelList"/>
    <dgm:cxn modelId="{1204FCD0-5FF3-40DF-8913-9F01C60165FB}" type="presParOf" srcId="{FED6730C-6AF0-4E10-A454-016DF1A8C195}" destId="{0BFCADC0-7790-4D8C-9D9F-3C65D31C3349}" srcOrd="4" destOrd="0" presId="urn:microsoft.com/office/officeart/2018/2/layout/IconLabelList"/>
    <dgm:cxn modelId="{50516B2B-8794-4B67-902C-C71115A40FE5}" type="presParOf" srcId="{0BFCADC0-7790-4D8C-9D9F-3C65D31C3349}" destId="{08305962-B66D-4634-90C1-3487F52E40C6}" srcOrd="0" destOrd="0" presId="urn:microsoft.com/office/officeart/2018/2/layout/IconLabelList"/>
    <dgm:cxn modelId="{D050723B-3596-42A9-A839-FCB0C75DF18B}" type="presParOf" srcId="{0BFCADC0-7790-4D8C-9D9F-3C65D31C3349}" destId="{97F00E95-B1A0-47DD-808F-2835816B9031}" srcOrd="1" destOrd="0" presId="urn:microsoft.com/office/officeart/2018/2/layout/IconLabelList"/>
    <dgm:cxn modelId="{C070904E-BDFC-462D-BC42-6EB4B98A91A7}" type="presParOf" srcId="{0BFCADC0-7790-4D8C-9D9F-3C65D31C3349}" destId="{2C55C0E6-3D63-4E18-ADBA-3265F91CE7F7}" srcOrd="2" destOrd="0" presId="urn:microsoft.com/office/officeart/2018/2/layout/IconLabelList"/>
    <dgm:cxn modelId="{8E30B3A2-2DB8-4725-94F8-E52886B732FD}" type="presParOf" srcId="{FED6730C-6AF0-4E10-A454-016DF1A8C195}" destId="{4CC2823A-E8AA-4F37-A2A8-EEC3D3951780}" srcOrd="5" destOrd="0" presId="urn:microsoft.com/office/officeart/2018/2/layout/IconLabelList"/>
    <dgm:cxn modelId="{7C4EAC99-2746-4182-BB77-F4DC324ADA74}" type="presParOf" srcId="{FED6730C-6AF0-4E10-A454-016DF1A8C195}" destId="{AD134D4A-4D1B-457A-B248-A620CA6A6BAC}" srcOrd="6" destOrd="0" presId="urn:microsoft.com/office/officeart/2018/2/layout/IconLabelList"/>
    <dgm:cxn modelId="{A01A6400-08A2-4F1D-913B-009D9F2ABF0E}" type="presParOf" srcId="{AD134D4A-4D1B-457A-B248-A620CA6A6BAC}" destId="{D6092CE1-E8CE-471B-9621-25172789247C}" srcOrd="0" destOrd="0" presId="urn:microsoft.com/office/officeart/2018/2/layout/IconLabelList"/>
    <dgm:cxn modelId="{4C8551BF-CE21-4EE4-BBF4-1CF15E23280B}" type="presParOf" srcId="{AD134D4A-4D1B-457A-B248-A620CA6A6BAC}" destId="{E7773ED0-6A17-4F08-AD0A-C337801CE114}" srcOrd="1" destOrd="0" presId="urn:microsoft.com/office/officeart/2018/2/layout/IconLabelList"/>
    <dgm:cxn modelId="{2855C02F-43F4-4745-8936-1D38EF5ACE2D}" type="presParOf" srcId="{AD134D4A-4D1B-457A-B248-A620CA6A6BAC}" destId="{D15BB9B3-3912-4B1C-B581-43342554FA49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37FA31-4F99-7E4D-B37E-3D1BE0B954B9}" type="doc">
      <dgm:prSet loTypeId="urn:microsoft.com/office/officeart/2008/layout/PictureAccent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D1EAF2F-B07A-584F-8228-268C1BBE59C6}">
      <dgm:prSet phldrT="[Text]" custT="1"/>
      <dgm:spPr>
        <a:solidFill>
          <a:schemeClr val="accent1">
            <a:lumMod val="75000"/>
          </a:schemeClr>
        </a:solidFill>
      </dgm:spPr>
      <dgm:t>
        <a:bodyPr anchor="b"/>
        <a:lstStyle/>
        <a:p>
          <a:pPr algn="ctr"/>
          <a:r>
            <a:rPr lang="en-GB" sz="2400"/>
            <a:t>Pros</a:t>
          </a:r>
          <a:r>
            <a:rPr lang="en-GB" sz="4600"/>
            <a:t> </a:t>
          </a:r>
        </a:p>
      </dgm:t>
    </dgm:pt>
    <dgm:pt modelId="{6EB7EB9B-F3EB-874F-B4BA-7613673E1876}" type="parTrans" cxnId="{32C59EEF-6FBE-604A-9558-636F8EB6FCAD}">
      <dgm:prSet/>
      <dgm:spPr/>
      <dgm:t>
        <a:bodyPr/>
        <a:lstStyle/>
        <a:p>
          <a:endParaRPr lang="en-GB"/>
        </a:p>
      </dgm:t>
    </dgm:pt>
    <dgm:pt modelId="{3AF8D9E3-DBC5-8840-8AC5-6C4C4D636671}" type="sibTrans" cxnId="{32C59EEF-6FBE-604A-9558-636F8EB6FCAD}">
      <dgm:prSet/>
      <dgm:spPr/>
      <dgm:t>
        <a:bodyPr/>
        <a:lstStyle/>
        <a:p>
          <a:endParaRPr lang="en-GB"/>
        </a:p>
      </dgm:t>
    </dgm:pt>
    <dgm:pt modelId="{CC7CD59A-2AB1-F94A-8A74-D2CEDF72BF78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300"/>
            <a:t>Assist nurses/paramedics where doctors are understaffed</a:t>
          </a:r>
        </a:p>
      </dgm:t>
    </dgm:pt>
    <dgm:pt modelId="{A0C0E19F-385A-0A46-879D-C1DC5D752E3D}" type="parTrans" cxnId="{347DE662-BC01-D64E-B574-2C9E9EFAE379}">
      <dgm:prSet/>
      <dgm:spPr/>
      <dgm:t>
        <a:bodyPr/>
        <a:lstStyle/>
        <a:p>
          <a:endParaRPr lang="en-GB"/>
        </a:p>
      </dgm:t>
    </dgm:pt>
    <dgm:pt modelId="{8636FCC4-2298-954C-BA6D-0C664E4C586E}" type="sibTrans" cxnId="{347DE662-BC01-D64E-B574-2C9E9EFAE379}">
      <dgm:prSet/>
      <dgm:spPr/>
      <dgm:t>
        <a:bodyPr/>
        <a:lstStyle/>
        <a:p>
          <a:endParaRPr lang="en-GB"/>
        </a:p>
      </dgm:t>
    </dgm:pt>
    <dgm:pt modelId="{4104937C-B2FD-3B4F-8F86-595FE2EE154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300"/>
            <a:t>Suggest alternate treatment plans</a:t>
          </a:r>
        </a:p>
      </dgm:t>
    </dgm:pt>
    <dgm:pt modelId="{3C6F0A57-7338-6648-9AEF-2FEDDE0562D6}" type="parTrans" cxnId="{5C748A50-B460-EA44-BD4C-26E678024BDD}">
      <dgm:prSet/>
      <dgm:spPr/>
      <dgm:t>
        <a:bodyPr/>
        <a:lstStyle/>
        <a:p>
          <a:endParaRPr lang="en-GB"/>
        </a:p>
      </dgm:t>
    </dgm:pt>
    <dgm:pt modelId="{B0F55601-FDB8-A240-9CCD-9E0C0F01C154}" type="sibTrans" cxnId="{5C748A50-B460-EA44-BD4C-26E678024BDD}">
      <dgm:prSet/>
      <dgm:spPr/>
      <dgm:t>
        <a:bodyPr/>
        <a:lstStyle/>
        <a:p>
          <a:endParaRPr lang="en-GB"/>
        </a:p>
      </dgm:t>
    </dgm:pt>
    <dgm:pt modelId="{2E8182F2-4A0D-BC4B-BBA3-38D595D25C22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300"/>
            <a:t>Predict need for laboratory tests</a:t>
          </a:r>
        </a:p>
      </dgm:t>
    </dgm:pt>
    <dgm:pt modelId="{F3C4E6E9-CEA3-5B48-81C5-A1DE37D9D60D}" type="parTrans" cxnId="{0AFAAD54-0F21-5041-B06A-78AF1DEFDE66}">
      <dgm:prSet/>
      <dgm:spPr/>
      <dgm:t>
        <a:bodyPr/>
        <a:lstStyle/>
        <a:p>
          <a:endParaRPr lang="en-GB"/>
        </a:p>
      </dgm:t>
    </dgm:pt>
    <dgm:pt modelId="{7B40BD1B-FB3B-7B43-9682-C4FFF0FFA843}" type="sibTrans" cxnId="{0AFAAD54-0F21-5041-B06A-78AF1DEFDE66}">
      <dgm:prSet/>
      <dgm:spPr/>
      <dgm:t>
        <a:bodyPr/>
        <a:lstStyle/>
        <a:p>
          <a:endParaRPr lang="en-GB"/>
        </a:p>
      </dgm:t>
    </dgm:pt>
    <dgm:pt modelId="{21B9C777-7EB6-F343-B56D-4D86D23FAAD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GB" sz="1300"/>
            <a:t>Validation of doctor’s diagnosis</a:t>
          </a:r>
        </a:p>
      </dgm:t>
    </dgm:pt>
    <dgm:pt modelId="{A4BE26D5-5A3D-7D4E-A62C-DF467CD06770}" type="parTrans" cxnId="{D24537A4-CAC9-2342-9B5F-98E2E450B6D1}">
      <dgm:prSet/>
      <dgm:spPr/>
      <dgm:t>
        <a:bodyPr/>
        <a:lstStyle/>
        <a:p>
          <a:endParaRPr lang="en-GB"/>
        </a:p>
      </dgm:t>
    </dgm:pt>
    <dgm:pt modelId="{58671855-0E10-0041-A953-15F2D557EA90}" type="sibTrans" cxnId="{D24537A4-CAC9-2342-9B5F-98E2E450B6D1}">
      <dgm:prSet/>
      <dgm:spPr/>
      <dgm:t>
        <a:bodyPr/>
        <a:lstStyle/>
        <a:p>
          <a:endParaRPr lang="en-GB"/>
        </a:p>
      </dgm:t>
    </dgm:pt>
    <dgm:pt modelId="{794BCAFE-233F-DF49-B0E6-0698E44D787C}">
      <dgm:prSet custT="1"/>
      <dgm:spPr>
        <a:solidFill>
          <a:srgbClr val="00B0F0"/>
        </a:solidFill>
      </dgm:spPr>
      <dgm:t>
        <a:bodyPr anchor="ctr"/>
        <a:lstStyle/>
        <a:p>
          <a:pPr algn="ctr"/>
          <a:r>
            <a:rPr lang="en-GB" sz="2400"/>
            <a:t>Cons</a:t>
          </a:r>
        </a:p>
      </dgm:t>
    </dgm:pt>
    <dgm:pt modelId="{315751E1-DC25-9E4C-B49E-19D6DE5C88D7}" type="parTrans" cxnId="{C170D475-4417-D540-A116-6EB01B8EBC92}">
      <dgm:prSet/>
      <dgm:spPr/>
      <dgm:t>
        <a:bodyPr/>
        <a:lstStyle/>
        <a:p>
          <a:endParaRPr lang="en-GB"/>
        </a:p>
      </dgm:t>
    </dgm:pt>
    <dgm:pt modelId="{F2877F28-2DB7-E242-A8CD-68438174C5FE}" type="sibTrans" cxnId="{C170D475-4417-D540-A116-6EB01B8EBC92}">
      <dgm:prSet/>
      <dgm:spPr/>
      <dgm:t>
        <a:bodyPr/>
        <a:lstStyle/>
        <a:p>
          <a:endParaRPr lang="en-GB"/>
        </a:p>
      </dgm:t>
    </dgm:pt>
    <dgm:pt modelId="{702B7725-AFAC-624D-ACEA-1757280C9B16}">
      <dgm:prSet custT="1"/>
      <dgm:spPr>
        <a:solidFill>
          <a:srgbClr val="00B0F0"/>
        </a:solidFill>
      </dgm:spPr>
      <dgm:t>
        <a:bodyPr/>
        <a:lstStyle/>
        <a:p>
          <a:r>
            <a:rPr lang="en-GB" sz="1300"/>
            <a:t>Immature model can cause harm to people</a:t>
          </a:r>
        </a:p>
      </dgm:t>
    </dgm:pt>
    <dgm:pt modelId="{EB8310F6-94EB-624C-BC8F-72C82AAF16F6}" type="parTrans" cxnId="{F22A05D8-AAE2-974F-AA8E-0CD0D6E8D3D8}">
      <dgm:prSet/>
      <dgm:spPr/>
      <dgm:t>
        <a:bodyPr/>
        <a:lstStyle/>
        <a:p>
          <a:endParaRPr lang="en-GB"/>
        </a:p>
      </dgm:t>
    </dgm:pt>
    <dgm:pt modelId="{A7B2518F-6E2D-7E44-88D4-F7B8EB5CCE1F}" type="sibTrans" cxnId="{F22A05D8-AAE2-974F-AA8E-0CD0D6E8D3D8}">
      <dgm:prSet/>
      <dgm:spPr/>
      <dgm:t>
        <a:bodyPr/>
        <a:lstStyle/>
        <a:p>
          <a:endParaRPr lang="en-GB"/>
        </a:p>
      </dgm:t>
    </dgm:pt>
    <dgm:pt modelId="{7A6B8CA6-E4DC-344E-9C50-A4C5E0900E60}">
      <dgm:prSet custT="1"/>
      <dgm:spPr>
        <a:solidFill>
          <a:srgbClr val="00B0F0"/>
        </a:solidFill>
      </dgm:spPr>
      <dgm:t>
        <a:bodyPr/>
        <a:lstStyle/>
        <a:p>
          <a:r>
            <a:rPr lang="en-GB" sz="1300"/>
            <a:t>Cost and Accessibility</a:t>
          </a:r>
        </a:p>
      </dgm:t>
    </dgm:pt>
    <dgm:pt modelId="{C7487334-9EC2-3848-97E4-5B4E228BE124}" type="parTrans" cxnId="{0FFEA549-2F90-7345-B024-74F84F0ABF7E}">
      <dgm:prSet/>
      <dgm:spPr/>
      <dgm:t>
        <a:bodyPr/>
        <a:lstStyle/>
        <a:p>
          <a:endParaRPr lang="en-GB"/>
        </a:p>
      </dgm:t>
    </dgm:pt>
    <dgm:pt modelId="{8E61A79E-A8AF-0B42-AD41-8237410A610A}" type="sibTrans" cxnId="{0FFEA549-2F90-7345-B024-74F84F0ABF7E}">
      <dgm:prSet/>
      <dgm:spPr/>
      <dgm:t>
        <a:bodyPr/>
        <a:lstStyle/>
        <a:p>
          <a:endParaRPr lang="en-GB"/>
        </a:p>
      </dgm:t>
    </dgm:pt>
    <dgm:pt modelId="{F03F1066-2C46-D84E-8EF4-B48EEEE44C15}">
      <dgm:prSet custT="1"/>
      <dgm:spPr>
        <a:solidFill>
          <a:srgbClr val="00B0F0"/>
        </a:solidFill>
      </dgm:spPr>
      <dgm:t>
        <a:bodyPr/>
        <a:lstStyle/>
        <a:p>
          <a:r>
            <a:rPr lang="en-GB" sz="1300"/>
            <a:t>Medical providers can be coerced into taking wrong decisions</a:t>
          </a:r>
        </a:p>
      </dgm:t>
    </dgm:pt>
    <dgm:pt modelId="{8F5D9672-FDF3-3F4C-A21F-E141114DE2E7}" type="parTrans" cxnId="{8819A9D6-5E6E-244A-80A5-4C0FBE23C2D2}">
      <dgm:prSet/>
      <dgm:spPr/>
      <dgm:t>
        <a:bodyPr/>
        <a:lstStyle/>
        <a:p>
          <a:endParaRPr lang="en-GB"/>
        </a:p>
      </dgm:t>
    </dgm:pt>
    <dgm:pt modelId="{611BD194-F5D7-2B4A-9BAC-6E795E0F4DD0}" type="sibTrans" cxnId="{8819A9D6-5E6E-244A-80A5-4C0FBE23C2D2}">
      <dgm:prSet/>
      <dgm:spPr/>
      <dgm:t>
        <a:bodyPr/>
        <a:lstStyle/>
        <a:p>
          <a:endParaRPr lang="en-GB"/>
        </a:p>
      </dgm:t>
    </dgm:pt>
    <dgm:pt modelId="{E8744D35-7E88-BC47-8FEE-A10262A21FCB}">
      <dgm:prSet custT="1"/>
      <dgm:spPr>
        <a:solidFill>
          <a:srgbClr val="00B0F0"/>
        </a:solidFill>
      </dgm:spPr>
      <dgm:t>
        <a:bodyPr/>
        <a:lstStyle/>
        <a:p>
          <a:r>
            <a:rPr lang="en-GB" sz="1300"/>
            <a:t>Privacy and ethical concerns</a:t>
          </a:r>
        </a:p>
      </dgm:t>
    </dgm:pt>
    <dgm:pt modelId="{13DF8793-BA4F-B44F-B68A-E9F2B78F2363}" type="parTrans" cxnId="{1DBE31C1-17EC-474C-8B3B-EB5D0202DB9C}">
      <dgm:prSet/>
      <dgm:spPr/>
      <dgm:t>
        <a:bodyPr/>
        <a:lstStyle/>
        <a:p>
          <a:endParaRPr lang="en-GB"/>
        </a:p>
      </dgm:t>
    </dgm:pt>
    <dgm:pt modelId="{C0895A32-F205-B544-A24E-55BA45CADAFA}" type="sibTrans" cxnId="{1DBE31C1-17EC-474C-8B3B-EB5D0202DB9C}">
      <dgm:prSet/>
      <dgm:spPr/>
      <dgm:t>
        <a:bodyPr/>
        <a:lstStyle/>
        <a:p>
          <a:endParaRPr lang="en-GB"/>
        </a:p>
      </dgm:t>
    </dgm:pt>
    <dgm:pt modelId="{2152AC48-2B27-6A4F-8EF3-E17D18F98A7F}" type="pres">
      <dgm:prSet presAssocID="{7D37FA31-4F99-7E4D-B37E-3D1BE0B954B9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40B13A1F-7746-F146-A76D-0BDF1B48C4CB}" type="pres">
      <dgm:prSet presAssocID="{6D1EAF2F-B07A-584F-8228-268C1BBE59C6}" presName="root" presStyleCnt="0">
        <dgm:presLayoutVars>
          <dgm:chMax/>
          <dgm:chPref val="4"/>
        </dgm:presLayoutVars>
      </dgm:prSet>
      <dgm:spPr/>
    </dgm:pt>
    <dgm:pt modelId="{871A79B7-0F22-EE46-A802-B93BF61BCB6F}" type="pres">
      <dgm:prSet presAssocID="{6D1EAF2F-B07A-584F-8228-268C1BBE59C6}" presName="rootComposite" presStyleCnt="0">
        <dgm:presLayoutVars/>
      </dgm:prSet>
      <dgm:spPr/>
    </dgm:pt>
    <dgm:pt modelId="{2BDF76BB-1F7E-D647-9101-09E5B87DD6A7}" type="pres">
      <dgm:prSet presAssocID="{6D1EAF2F-B07A-584F-8228-268C1BBE59C6}" presName="rootText" presStyleLbl="node0" presStyleIdx="0" presStyleCnt="2" custScaleX="101753" custScaleY="69043" custLinFactNeighborY="-113">
        <dgm:presLayoutVars>
          <dgm:chMax/>
          <dgm:chPref val="4"/>
        </dgm:presLayoutVars>
      </dgm:prSet>
      <dgm:spPr/>
    </dgm:pt>
    <dgm:pt modelId="{40E44725-629E-6443-AF72-A978E69065BA}" type="pres">
      <dgm:prSet presAssocID="{6D1EAF2F-B07A-584F-8228-268C1BBE59C6}" presName="childShape" presStyleCnt="0">
        <dgm:presLayoutVars>
          <dgm:chMax val="0"/>
          <dgm:chPref val="0"/>
        </dgm:presLayoutVars>
      </dgm:prSet>
      <dgm:spPr/>
    </dgm:pt>
    <dgm:pt modelId="{F8DE6B06-673C-724E-90CE-07ED30F827B5}" type="pres">
      <dgm:prSet presAssocID="{CC7CD59A-2AB1-F94A-8A74-D2CEDF72BF78}" presName="childComposite" presStyleCnt="0">
        <dgm:presLayoutVars>
          <dgm:chMax val="0"/>
          <dgm:chPref val="0"/>
        </dgm:presLayoutVars>
      </dgm:prSet>
      <dgm:spPr/>
    </dgm:pt>
    <dgm:pt modelId="{9F8FF9F8-8DAC-954F-87B2-912A3A82949B}" type="pres">
      <dgm:prSet presAssocID="{CC7CD59A-2AB1-F94A-8A74-D2CEDF72BF78}" presName="Image" presStyleLbl="node1" presStyleIdx="0" presStyleCnt="8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tx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Information with solid fill"/>
        </a:ext>
      </dgm:extLst>
    </dgm:pt>
    <dgm:pt modelId="{E7E2AC0C-8EFF-9443-8C22-C24ED752D520}" type="pres">
      <dgm:prSet presAssocID="{CC7CD59A-2AB1-F94A-8A74-D2CEDF72BF78}" presName="childText" presStyleLbl="lnNode1" presStyleIdx="0" presStyleCnt="8">
        <dgm:presLayoutVars>
          <dgm:chMax val="0"/>
          <dgm:chPref val="0"/>
          <dgm:bulletEnabled val="1"/>
        </dgm:presLayoutVars>
      </dgm:prSet>
      <dgm:spPr/>
    </dgm:pt>
    <dgm:pt modelId="{E7F450C6-D46D-CB4C-87AE-587356AAB5EA}" type="pres">
      <dgm:prSet presAssocID="{4104937C-B2FD-3B4F-8F86-595FE2EE1549}" presName="childComposite" presStyleCnt="0">
        <dgm:presLayoutVars>
          <dgm:chMax val="0"/>
          <dgm:chPref val="0"/>
        </dgm:presLayoutVars>
      </dgm:prSet>
      <dgm:spPr/>
    </dgm:pt>
    <dgm:pt modelId="{6889B496-2629-CB4D-B66D-62957ADE1F5F}" type="pres">
      <dgm:prSet presAssocID="{4104937C-B2FD-3B4F-8F86-595FE2EE1549}" presName="Image" presStyleLbl="node1" presStyleIdx="1" presStyleCnt="8"/>
      <dgm:spPr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solidFill>
            <a:schemeClr val="tx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Fork In Road outline"/>
        </a:ext>
      </dgm:extLst>
    </dgm:pt>
    <dgm:pt modelId="{F15A98F3-637D-2441-92B8-24269A256044}" type="pres">
      <dgm:prSet presAssocID="{4104937C-B2FD-3B4F-8F86-595FE2EE1549}" presName="childText" presStyleLbl="lnNode1" presStyleIdx="1" presStyleCnt="8">
        <dgm:presLayoutVars>
          <dgm:chMax val="0"/>
          <dgm:chPref val="0"/>
          <dgm:bulletEnabled val="1"/>
        </dgm:presLayoutVars>
      </dgm:prSet>
      <dgm:spPr/>
    </dgm:pt>
    <dgm:pt modelId="{F4D314BD-53C2-054B-A20B-99C2E0A0ADCD}" type="pres">
      <dgm:prSet presAssocID="{2E8182F2-4A0D-BC4B-BBA3-38D595D25C22}" presName="childComposite" presStyleCnt="0">
        <dgm:presLayoutVars>
          <dgm:chMax val="0"/>
          <dgm:chPref val="0"/>
        </dgm:presLayoutVars>
      </dgm:prSet>
      <dgm:spPr/>
    </dgm:pt>
    <dgm:pt modelId="{822C66F3-CA39-E142-BA1D-71CBC58BB4AD}" type="pres">
      <dgm:prSet presAssocID="{2E8182F2-4A0D-BC4B-BBA3-38D595D25C22}" presName="Image" presStyleLbl="node1" presStyleIdx="2" presStyleCnt="8"/>
      <dgm:spPr>
        <a:blipFill dpi="0"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chemeClr val="tx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Beaker with solid fill"/>
        </a:ext>
      </dgm:extLst>
    </dgm:pt>
    <dgm:pt modelId="{198A6E68-B514-CC42-9AA9-6B7BA4303FA7}" type="pres">
      <dgm:prSet presAssocID="{2E8182F2-4A0D-BC4B-BBA3-38D595D25C22}" presName="childText" presStyleLbl="lnNode1" presStyleIdx="2" presStyleCnt="8">
        <dgm:presLayoutVars>
          <dgm:chMax val="0"/>
          <dgm:chPref val="0"/>
          <dgm:bulletEnabled val="1"/>
        </dgm:presLayoutVars>
      </dgm:prSet>
      <dgm:spPr/>
    </dgm:pt>
    <dgm:pt modelId="{9B71E97C-24B9-4C44-8BBE-D4C97CD43D97}" type="pres">
      <dgm:prSet presAssocID="{21B9C777-7EB6-F343-B56D-4D86D23FAAD0}" presName="childComposite" presStyleCnt="0">
        <dgm:presLayoutVars>
          <dgm:chMax val="0"/>
          <dgm:chPref val="0"/>
        </dgm:presLayoutVars>
      </dgm:prSet>
      <dgm:spPr/>
    </dgm:pt>
    <dgm:pt modelId="{AE68DCAD-6276-1F48-B05B-3C368EC560BB}" type="pres">
      <dgm:prSet presAssocID="{21B9C777-7EB6-F343-B56D-4D86D23FAAD0}" presName="Image" presStyleLbl="node1" presStyleIdx="3" presStyleCnt="8"/>
      <dgm:spPr>
        <a:blipFill dpi="0"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solidFill>
            <a:schemeClr val="tx2">
              <a:lumMod val="75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Checkbox Ticked with solid fill"/>
        </a:ext>
      </dgm:extLst>
    </dgm:pt>
    <dgm:pt modelId="{E3E0D275-AC47-B746-9BE7-03D03BAB9D03}" type="pres">
      <dgm:prSet presAssocID="{21B9C777-7EB6-F343-B56D-4D86D23FAAD0}" presName="childText" presStyleLbl="lnNode1" presStyleIdx="3" presStyleCnt="8">
        <dgm:presLayoutVars>
          <dgm:chMax val="0"/>
          <dgm:chPref val="0"/>
          <dgm:bulletEnabled val="1"/>
        </dgm:presLayoutVars>
      </dgm:prSet>
      <dgm:spPr/>
    </dgm:pt>
    <dgm:pt modelId="{CDB22CC0-3AE9-1E46-AD0C-7A45D87E4355}" type="pres">
      <dgm:prSet presAssocID="{794BCAFE-233F-DF49-B0E6-0698E44D787C}" presName="root" presStyleCnt="0">
        <dgm:presLayoutVars>
          <dgm:chMax/>
          <dgm:chPref val="4"/>
        </dgm:presLayoutVars>
      </dgm:prSet>
      <dgm:spPr/>
    </dgm:pt>
    <dgm:pt modelId="{453F8EB4-33DA-6D4A-BBB8-818F07177297}" type="pres">
      <dgm:prSet presAssocID="{794BCAFE-233F-DF49-B0E6-0698E44D787C}" presName="rootComposite" presStyleCnt="0">
        <dgm:presLayoutVars/>
      </dgm:prSet>
      <dgm:spPr/>
    </dgm:pt>
    <dgm:pt modelId="{E28B2F90-4578-464F-AEC6-E1C92FC14B6F}" type="pres">
      <dgm:prSet presAssocID="{794BCAFE-233F-DF49-B0E6-0698E44D787C}" presName="rootText" presStyleLbl="node0" presStyleIdx="1" presStyleCnt="2" custScaleY="69614">
        <dgm:presLayoutVars>
          <dgm:chMax/>
          <dgm:chPref val="4"/>
        </dgm:presLayoutVars>
      </dgm:prSet>
      <dgm:spPr/>
    </dgm:pt>
    <dgm:pt modelId="{C539F23E-978B-E24D-86E9-1D29386E6481}" type="pres">
      <dgm:prSet presAssocID="{794BCAFE-233F-DF49-B0E6-0698E44D787C}" presName="childShape" presStyleCnt="0">
        <dgm:presLayoutVars>
          <dgm:chMax val="0"/>
          <dgm:chPref val="0"/>
        </dgm:presLayoutVars>
      </dgm:prSet>
      <dgm:spPr/>
    </dgm:pt>
    <dgm:pt modelId="{71261B76-EFC4-7844-84E5-59D5864F512B}" type="pres">
      <dgm:prSet presAssocID="{702B7725-AFAC-624D-ACEA-1757280C9B16}" presName="childComposite" presStyleCnt="0">
        <dgm:presLayoutVars>
          <dgm:chMax val="0"/>
          <dgm:chPref val="0"/>
        </dgm:presLayoutVars>
      </dgm:prSet>
      <dgm:spPr/>
    </dgm:pt>
    <dgm:pt modelId="{57F171DD-1BB8-C147-91A8-98AD2910F980}" type="pres">
      <dgm:prSet presAssocID="{702B7725-AFAC-624D-ACEA-1757280C9B16}" presName="Image" presStyleLbl="node1" presStyleIdx="4" presStyleCnt="8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solidFill>
            <a:schemeClr val="tx2">
              <a:lumMod val="60000"/>
              <a:lumOff val="4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Crying face outline with solid fill"/>
        </a:ext>
      </dgm:extLst>
    </dgm:pt>
    <dgm:pt modelId="{3AFE4422-D5BE-F248-8887-24F94AD26ED5}" type="pres">
      <dgm:prSet presAssocID="{702B7725-AFAC-624D-ACEA-1757280C9B16}" presName="childText" presStyleLbl="lnNode1" presStyleIdx="4" presStyleCnt="8">
        <dgm:presLayoutVars>
          <dgm:chMax val="0"/>
          <dgm:chPref val="0"/>
          <dgm:bulletEnabled val="1"/>
        </dgm:presLayoutVars>
      </dgm:prSet>
      <dgm:spPr/>
    </dgm:pt>
    <dgm:pt modelId="{A8C243AF-0657-A44C-90FF-1D5A28F46772}" type="pres">
      <dgm:prSet presAssocID="{7A6B8CA6-E4DC-344E-9C50-A4C5E0900E60}" presName="childComposite" presStyleCnt="0">
        <dgm:presLayoutVars>
          <dgm:chMax val="0"/>
          <dgm:chPref val="0"/>
        </dgm:presLayoutVars>
      </dgm:prSet>
      <dgm:spPr/>
    </dgm:pt>
    <dgm:pt modelId="{EFDDF325-4C48-8847-A581-51F662BCF5CC}" type="pres">
      <dgm:prSet presAssocID="{7A6B8CA6-E4DC-344E-9C50-A4C5E0900E60}" presName="Image" presStyleLbl="node1" presStyleIdx="5" presStyleCnt="8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solidFill>
            <a:schemeClr val="tx2">
              <a:lumMod val="60000"/>
              <a:lumOff val="4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7469EAC0-B739-6449-86B4-1D053101E1CE}" type="pres">
      <dgm:prSet presAssocID="{7A6B8CA6-E4DC-344E-9C50-A4C5E0900E60}" presName="childText" presStyleLbl="lnNode1" presStyleIdx="5" presStyleCnt="8">
        <dgm:presLayoutVars>
          <dgm:chMax val="0"/>
          <dgm:chPref val="0"/>
          <dgm:bulletEnabled val="1"/>
        </dgm:presLayoutVars>
      </dgm:prSet>
      <dgm:spPr/>
    </dgm:pt>
    <dgm:pt modelId="{42EE4762-080D-054D-A9D1-076C55A12482}" type="pres">
      <dgm:prSet presAssocID="{F03F1066-2C46-D84E-8EF4-B48EEEE44C15}" presName="childComposite" presStyleCnt="0">
        <dgm:presLayoutVars>
          <dgm:chMax val="0"/>
          <dgm:chPref val="0"/>
        </dgm:presLayoutVars>
      </dgm:prSet>
      <dgm:spPr/>
    </dgm:pt>
    <dgm:pt modelId="{D6F0242F-9686-6E4A-9B60-4C9ABC74F720}" type="pres">
      <dgm:prSet presAssocID="{F03F1066-2C46-D84E-8EF4-B48EEEE44C15}" presName="Image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solidFill>
            <a:schemeClr val="tx2">
              <a:lumMod val="60000"/>
              <a:lumOff val="4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2BE96FFC-F227-1742-AE0D-2ADC07358F7D}" type="pres">
      <dgm:prSet presAssocID="{F03F1066-2C46-D84E-8EF4-B48EEEE44C15}" presName="childText" presStyleLbl="lnNode1" presStyleIdx="6" presStyleCnt="8">
        <dgm:presLayoutVars>
          <dgm:chMax val="0"/>
          <dgm:chPref val="0"/>
          <dgm:bulletEnabled val="1"/>
        </dgm:presLayoutVars>
      </dgm:prSet>
      <dgm:spPr/>
    </dgm:pt>
    <dgm:pt modelId="{7C4C5A04-C287-4946-9B55-DA2C216477C7}" type="pres">
      <dgm:prSet presAssocID="{E8744D35-7E88-BC47-8FEE-A10262A21FCB}" presName="childComposite" presStyleCnt="0">
        <dgm:presLayoutVars>
          <dgm:chMax val="0"/>
          <dgm:chPref val="0"/>
        </dgm:presLayoutVars>
      </dgm:prSet>
      <dgm:spPr/>
    </dgm:pt>
    <dgm:pt modelId="{8F945A31-6FEF-DD43-94F5-125275B001CD}" type="pres">
      <dgm:prSet presAssocID="{E8744D35-7E88-BC47-8FEE-A10262A21FCB}" presName="Image" presStyleLbl="node1" presStyleIdx="7" presStyleCnt="8"/>
      <dgm:spPr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>
          <a:solidFill>
            <a:schemeClr val="tx2">
              <a:lumMod val="60000"/>
              <a:lumOff val="4000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Group of people with solid fill"/>
        </a:ext>
      </dgm:extLst>
    </dgm:pt>
    <dgm:pt modelId="{CEAF62A5-163B-754D-AA04-7297EED8FACB}" type="pres">
      <dgm:prSet presAssocID="{E8744D35-7E88-BC47-8FEE-A10262A21FCB}" presName="childText" presStyleLbl="ln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3E079F29-985C-5842-A028-D10529A5A026}" type="presOf" srcId="{21B9C777-7EB6-F343-B56D-4D86D23FAAD0}" destId="{E3E0D275-AC47-B746-9BE7-03D03BAB9D03}" srcOrd="0" destOrd="0" presId="urn:microsoft.com/office/officeart/2008/layout/PictureAccentList"/>
    <dgm:cxn modelId="{72D0C445-5D3E-0546-AF74-BEB0A684968C}" type="presOf" srcId="{794BCAFE-233F-DF49-B0E6-0698E44D787C}" destId="{E28B2F90-4578-464F-AEC6-E1C92FC14B6F}" srcOrd="0" destOrd="0" presId="urn:microsoft.com/office/officeart/2008/layout/PictureAccentList"/>
    <dgm:cxn modelId="{0FFEA549-2F90-7345-B024-74F84F0ABF7E}" srcId="{794BCAFE-233F-DF49-B0E6-0698E44D787C}" destId="{7A6B8CA6-E4DC-344E-9C50-A4C5E0900E60}" srcOrd="1" destOrd="0" parTransId="{C7487334-9EC2-3848-97E4-5B4E228BE124}" sibTransId="{8E61A79E-A8AF-0B42-AD41-8237410A610A}"/>
    <dgm:cxn modelId="{5C748A50-B460-EA44-BD4C-26E678024BDD}" srcId="{6D1EAF2F-B07A-584F-8228-268C1BBE59C6}" destId="{4104937C-B2FD-3B4F-8F86-595FE2EE1549}" srcOrd="1" destOrd="0" parTransId="{3C6F0A57-7338-6648-9AEF-2FEDDE0562D6}" sibTransId="{B0F55601-FDB8-A240-9CCD-9E0C0F01C154}"/>
    <dgm:cxn modelId="{0AFAAD54-0F21-5041-B06A-78AF1DEFDE66}" srcId="{6D1EAF2F-B07A-584F-8228-268C1BBE59C6}" destId="{2E8182F2-4A0D-BC4B-BBA3-38D595D25C22}" srcOrd="2" destOrd="0" parTransId="{F3C4E6E9-CEA3-5B48-81C5-A1DE37D9D60D}" sibTransId="{7B40BD1B-FB3B-7B43-9682-C4FFF0FFA843}"/>
    <dgm:cxn modelId="{A5323159-B83A-A347-ABFC-6D5DE5613927}" type="presOf" srcId="{E8744D35-7E88-BC47-8FEE-A10262A21FCB}" destId="{CEAF62A5-163B-754D-AA04-7297EED8FACB}" srcOrd="0" destOrd="0" presId="urn:microsoft.com/office/officeart/2008/layout/PictureAccentList"/>
    <dgm:cxn modelId="{347DE662-BC01-D64E-B574-2C9E9EFAE379}" srcId="{6D1EAF2F-B07A-584F-8228-268C1BBE59C6}" destId="{CC7CD59A-2AB1-F94A-8A74-D2CEDF72BF78}" srcOrd="0" destOrd="0" parTransId="{A0C0E19F-385A-0A46-879D-C1DC5D752E3D}" sibTransId="{8636FCC4-2298-954C-BA6D-0C664E4C586E}"/>
    <dgm:cxn modelId="{62CC6165-26D8-9348-88AD-BB56EE2630F3}" type="presOf" srcId="{F03F1066-2C46-D84E-8EF4-B48EEEE44C15}" destId="{2BE96FFC-F227-1742-AE0D-2ADC07358F7D}" srcOrd="0" destOrd="0" presId="urn:microsoft.com/office/officeart/2008/layout/PictureAccentList"/>
    <dgm:cxn modelId="{2AE76E66-C860-B240-BC1A-8935941CCB91}" type="presOf" srcId="{7A6B8CA6-E4DC-344E-9C50-A4C5E0900E60}" destId="{7469EAC0-B739-6449-86B4-1D053101E1CE}" srcOrd="0" destOrd="0" presId="urn:microsoft.com/office/officeart/2008/layout/PictureAccentList"/>
    <dgm:cxn modelId="{C170D475-4417-D540-A116-6EB01B8EBC92}" srcId="{7D37FA31-4F99-7E4D-B37E-3D1BE0B954B9}" destId="{794BCAFE-233F-DF49-B0E6-0698E44D787C}" srcOrd="1" destOrd="0" parTransId="{315751E1-DC25-9E4C-B49E-19D6DE5C88D7}" sibTransId="{F2877F28-2DB7-E242-A8CD-68438174C5FE}"/>
    <dgm:cxn modelId="{DCDE2E99-DE47-4245-9ECA-8EA42EAAD5FE}" type="presOf" srcId="{4104937C-B2FD-3B4F-8F86-595FE2EE1549}" destId="{F15A98F3-637D-2441-92B8-24269A256044}" srcOrd="0" destOrd="0" presId="urn:microsoft.com/office/officeart/2008/layout/PictureAccentList"/>
    <dgm:cxn modelId="{D24537A4-CAC9-2342-9B5F-98E2E450B6D1}" srcId="{6D1EAF2F-B07A-584F-8228-268C1BBE59C6}" destId="{21B9C777-7EB6-F343-B56D-4D86D23FAAD0}" srcOrd="3" destOrd="0" parTransId="{A4BE26D5-5A3D-7D4E-A62C-DF467CD06770}" sibTransId="{58671855-0E10-0041-A953-15F2D557EA90}"/>
    <dgm:cxn modelId="{1DBE31C1-17EC-474C-8B3B-EB5D0202DB9C}" srcId="{794BCAFE-233F-DF49-B0E6-0698E44D787C}" destId="{E8744D35-7E88-BC47-8FEE-A10262A21FCB}" srcOrd="3" destOrd="0" parTransId="{13DF8793-BA4F-B44F-B68A-E9F2B78F2363}" sibTransId="{C0895A32-F205-B544-A24E-55BA45CADAFA}"/>
    <dgm:cxn modelId="{FA1702C2-95CD-DC43-A833-015E9E97D89F}" type="presOf" srcId="{702B7725-AFAC-624D-ACEA-1757280C9B16}" destId="{3AFE4422-D5BE-F248-8887-24F94AD26ED5}" srcOrd="0" destOrd="0" presId="urn:microsoft.com/office/officeart/2008/layout/PictureAccentList"/>
    <dgm:cxn modelId="{688843C2-BAED-354F-B6F1-914C7D579912}" type="presOf" srcId="{CC7CD59A-2AB1-F94A-8A74-D2CEDF72BF78}" destId="{E7E2AC0C-8EFF-9443-8C22-C24ED752D520}" srcOrd="0" destOrd="0" presId="urn:microsoft.com/office/officeart/2008/layout/PictureAccentList"/>
    <dgm:cxn modelId="{115114CD-BFFB-5447-B274-A20B18F6F985}" type="presOf" srcId="{2E8182F2-4A0D-BC4B-BBA3-38D595D25C22}" destId="{198A6E68-B514-CC42-9AA9-6B7BA4303FA7}" srcOrd="0" destOrd="0" presId="urn:microsoft.com/office/officeart/2008/layout/PictureAccentList"/>
    <dgm:cxn modelId="{1E5F1DD4-B47A-B344-96D4-97516FF293AC}" type="presOf" srcId="{7D37FA31-4F99-7E4D-B37E-3D1BE0B954B9}" destId="{2152AC48-2B27-6A4F-8EF3-E17D18F98A7F}" srcOrd="0" destOrd="0" presId="urn:microsoft.com/office/officeart/2008/layout/PictureAccentList"/>
    <dgm:cxn modelId="{84A412D6-E3FE-C642-85CD-2B0D02929AD0}" type="presOf" srcId="{6D1EAF2F-B07A-584F-8228-268C1BBE59C6}" destId="{2BDF76BB-1F7E-D647-9101-09E5B87DD6A7}" srcOrd="0" destOrd="0" presId="urn:microsoft.com/office/officeart/2008/layout/PictureAccentList"/>
    <dgm:cxn modelId="{8819A9D6-5E6E-244A-80A5-4C0FBE23C2D2}" srcId="{794BCAFE-233F-DF49-B0E6-0698E44D787C}" destId="{F03F1066-2C46-D84E-8EF4-B48EEEE44C15}" srcOrd="2" destOrd="0" parTransId="{8F5D9672-FDF3-3F4C-A21F-E141114DE2E7}" sibTransId="{611BD194-F5D7-2B4A-9BAC-6E795E0F4DD0}"/>
    <dgm:cxn modelId="{F22A05D8-AAE2-974F-AA8E-0CD0D6E8D3D8}" srcId="{794BCAFE-233F-DF49-B0E6-0698E44D787C}" destId="{702B7725-AFAC-624D-ACEA-1757280C9B16}" srcOrd="0" destOrd="0" parTransId="{EB8310F6-94EB-624C-BC8F-72C82AAF16F6}" sibTransId="{A7B2518F-6E2D-7E44-88D4-F7B8EB5CCE1F}"/>
    <dgm:cxn modelId="{32C59EEF-6FBE-604A-9558-636F8EB6FCAD}" srcId="{7D37FA31-4F99-7E4D-B37E-3D1BE0B954B9}" destId="{6D1EAF2F-B07A-584F-8228-268C1BBE59C6}" srcOrd="0" destOrd="0" parTransId="{6EB7EB9B-F3EB-874F-B4BA-7613673E1876}" sibTransId="{3AF8D9E3-DBC5-8840-8AC5-6C4C4D636671}"/>
    <dgm:cxn modelId="{E81FE40F-A6DF-AC43-BF98-3FBF6FB2D77E}" type="presParOf" srcId="{2152AC48-2B27-6A4F-8EF3-E17D18F98A7F}" destId="{40B13A1F-7746-F146-A76D-0BDF1B48C4CB}" srcOrd="0" destOrd="0" presId="urn:microsoft.com/office/officeart/2008/layout/PictureAccentList"/>
    <dgm:cxn modelId="{2A4D8DD2-2684-BE42-8160-2FF81DBFFE1C}" type="presParOf" srcId="{40B13A1F-7746-F146-A76D-0BDF1B48C4CB}" destId="{871A79B7-0F22-EE46-A802-B93BF61BCB6F}" srcOrd="0" destOrd="0" presId="urn:microsoft.com/office/officeart/2008/layout/PictureAccentList"/>
    <dgm:cxn modelId="{0591183F-F604-A54E-BBB1-398C74975C85}" type="presParOf" srcId="{871A79B7-0F22-EE46-A802-B93BF61BCB6F}" destId="{2BDF76BB-1F7E-D647-9101-09E5B87DD6A7}" srcOrd="0" destOrd="0" presId="urn:microsoft.com/office/officeart/2008/layout/PictureAccentList"/>
    <dgm:cxn modelId="{27EF3079-A0E8-6E4A-B453-B2ECEAAB7F92}" type="presParOf" srcId="{40B13A1F-7746-F146-A76D-0BDF1B48C4CB}" destId="{40E44725-629E-6443-AF72-A978E69065BA}" srcOrd="1" destOrd="0" presId="urn:microsoft.com/office/officeart/2008/layout/PictureAccentList"/>
    <dgm:cxn modelId="{0DF01CB5-8345-464A-9BF9-9E4837A12B36}" type="presParOf" srcId="{40E44725-629E-6443-AF72-A978E69065BA}" destId="{F8DE6B06-673C-724E-90CE-07ED30F827B5}" srcOrd="0" destOrd="0" presId="urn:microsoft.com/office/officeart/2008/layout/PictureAccentList"/>
    <dgm:cxn modelId="{59F15FEE-42C1-A049-8E21-AA0CE180B713}" type="presParOf" srcId="{F8DE6B06-673C-724E-90CE-07ED30F827B5}" destId="{9F8FF9F8-8DAC-954F-87B2-912A3A82949B}" srcOrd="0" destOrd="0" presId="urn:microsoft.com/office/officeart/2008/layout/PictureAccentList"/>
    <dgm:cxn modelId="{421BF34C-3935-B94F-8DB1-838A795B7EC2}" type="presParOf" srcId="{F8DE6B06-673C-724E-90CE-07ED30F827B5}" destId="{E7E2AC0C-8EFF-9443-8C22-C24ED752D520}" srcOrd="1" destOrd="0" presId="urn:microsoft.com/office/officeart/2008/layout/PictureAccentList"/>
    <dgm:cxn modelId="{751344A8-3857-CC47-837D-3661F0B4DAE2}" type="presParOf" srcId="{40E44725-629E-6443-AF72-A978E69065BA}" destId="{E7F450C6-D46D-CB4C-87AE-587356AAB5EA}" srcOrd="1" destOrd="0" presId="urn:microsoft.com/office/officeart/2008/layout/PictureAccentList"/>
    <dgm:cxn modelId="{567D0C5E-76BE-B04B-A7F3-CB53824D10AC}" type="presParOf" srcId="{E7F450C6-D46D-CB4C-87AE-587356AAB5EA}" destId="{6889B496-2629-CB4D-B66D-62957ADE1F5F}" srcOrd="0" destOrd="0" presId="urn:microsoft.com/office/officeart/2008/layout/PictureAccentList"/>
    <dgm:cxn modelId="{2EDCFDE9-F820-684C-8254-8383336DCD56}" type="presParOf" srcId="{E7F450C6-D46D-CB4C-87AE-587356AAB5EA}" destId="{F15A98F3-637D-2441-92B8-24269A256044}" srcOrd="1" destOrd="0" presId="urn:microsoft.com/office/officeart/2008/layout/PictureAccentList"/>
    <dgm:cxn modelId="{46A5975B-3629-EC4F-94B0-780AE5112226}" type="presParOf" srcId="{40E44725-629E-6443-AF72-A978E69065BA}" destId="{F4D314BD-53C2-054B-A20B-99C2E0A0ADCD}" srcOrd="2" destOrd="0" presId="urn:microsoft.com/office/officeart/2008/layout/PictureAccentList"/>
    <dgm:cxn modelId="{960D341A-98E7-DE48-A087-ACDE7628718E}" type="presParOf" srcId="{F4D314BD-53C2-054B-A20B-99C2E0A0ADCD}" destId="{822C66F3-CA39-E142-BA1D-71CBC58BB4AD}" srcOrd="0" destOrd="0" presId="urn:microsoft.com/office/officeart/2008/layout/PictureAccentList"/>
    <dgm:cxn modelId="{78AC076D-3DB0-144F-BE88-D4BD24A35E04}" type="presParOf" srcId="{F4D314BD-53C2-054B-A20B-99C2E0A0ADCD}" destId="{198A6E68-B514-CC42-9AA9-6B7BA4303FA7}" srcOrd="1" destOrd="0" presId="urn:microsoft.com/office/officeart/2008/layout/PictureAccentList"/>
    <dgm:cxn modelId="{71746719-8A72-0B48-81D6-2539B21957E0}" type="presParOf" srcId="{40E44725-629E-6443-AF72-A978E69065BA}" destId="{9B71E97C-24B9-4C44-8BBE-D4C97CD43D97}" srcOrd="3" destOrd="0" presId="urn:microsoft.com/office/officeart/2008/layout/PictureAccentList"/>
    <dgm:cxn modelId="{EC80AE7C-783F-0E43-90B4-3C544D609C4D}" type="presParOf" srcId="{9B71E97C-24B9-4C44-8BBE-D4C97CD43D97}" destId="{AE68DCAD-6276-1F48-B05B-3C368EC560BB}" srcOrd="0" destOrd="0" presId="urn:microsoft.com/office/officeart/2008/layout/PictureAccentList"/>
    <dgm:cxn modelId="{D996E668-75E4-D947-9B2B-D12CFC106811}" type="presParOf" srcId="{9B71E97C-24B9-4C44-8BBE-D4C97CD43D97}" destId="{E3E0D275-AC47-B746-9BE7-03D03BAB9D03}" srcOrd="1" destOrd="0" presId="urn:microsoft.com/office/officeart/2008/layout/PictureAccentList"/>
    <dgm:cxn modelId="{23FEC0E8-FCFC-C94E-931F-CE33F7B0317C}" type="presParOf" srcId="{2152AC48-2B27-6A4F-8EF3-E17D18F98A7F}" destId="{CDB22CC0-3AE9-1E46-AD0C-7A45D87E4355}" srcOrd="1" destOrd="0" presId="urn:microsoft.com/office/officeart/2008/layout/PictureAccentList"/>
    <dgm:cxn modelId="{C2C61C5B-238A-CA43-81CA-8DCEA2AFD26F}" type="presParOf" srcId="{CDB22CC0-3AE9-1E46-AD0C-7A45D87E4355}" destId="{453F8EB4-33DA-6D4A-BBB8-818F07177297}" srcOrd="0" destOrd="0" presId="urn:microsoft.com/office/officeart/2008/layout/PictureAccentList"/>
    <dgm:cxn modelId="{475B3EA1-0F33-5147-B576-B94933325442}" type="presParOf" srcId="{453F8EB4-33DA-6D4A-BBB8-818F07177297}" destId="{E28B2F90-4578-464F-AEC6-E1C92FC14B6F}" srcOrd="0" destOrd="0" presId="urn:microsoft.com/office/officeart/2008/layout/PictureAccentList"/>
    <dgm:cxn modelId="{B68C1C94-2378-0C45-950E-B8F27063B551}" type="presParOf" srcId="{CDB22CC0-3AE9-1E46-AD0C-7A45D87E4355}" destId="{C539F23E-978B-E24D-86E9-1D29386E6481}" srcOrd="1" destOrd="0" presId="urn:microsoft.com/office/officeart/2008/layout/PictureAccentList"/>
    <dgm:cxn modelId="{59603D52-DEAF-B546-8F8A-FBA79833B6F7}" type="presParOf" srcId="{C539F23E-978B-E24D-86E9-1D29386E6481}" destId="{71261B76-EFC4-7844-84E5-59D5864F512B}" srcOrd="0" destOrd="0" presId="urn:microsoft.com/office/officeart/2008/layout/PictureAccentList"/>
    <dgm:cxn modelId="{7ACE3698-DC7C-C84C-863E-B6BCF34839C2}" type="presParOf" srcId="{71261B76-EFC4-7844-84E5-59D5864F512B}" destId="{57F171DD-1BB8-C147-91A8-98AD2910F980}" srcOrd="0" destOrd="0" presId="urn:microsoft.com/office/officeart/2008/layout/PictureAccentList"/>
    <dgm:cxn modelId="{A4E4DF86-D413-2D4F-A249-645DA722F777}" type="presParOf" srcId="{71261B76-EFC4-7844-84E5-59D5864F512B}" destId="{3AFE4422-D5BE-F248-8887-24F94AD26ED5}" srcOrd="1" destOrd="0" presId="urn:microsoft.com/office/officeart/2008/layout/PictureAccentList"/>
    <dgm:cxn modelId="{B1E9B2A4-B27A-D542-97A7-04E5DEFE4AE4}" type="presParOf" srcId="{C539F23E-978B-E24D-86E9-1D29386E6481}" destId="{A8C243AF-0657-A44C-90FF-1D5A28F46772}" srcOrd="1" destOrd="0" presId="urn:microsoft.com/office/officeart/2008/layout/PictureAccentList"/>
    <dgm:cxn modelId="{749DE4CC-A38B-C940-9331-553299E5ADF4}" type="presParOf" srcId="{A8C243AF-0657-A44C-90FF-1D5A28F46772}" destId="{EFDDF325-4C48-8847-A581-51F662BCF5CC}" srcOrd="0" destOrd="0" presId="urn:microsoft.com/office/officeart/2008/layout/PictureAccentList"/>
    <dgm:cxn modelId="{4057785A-6DBC-6E4A-AE67-066153D0FF0C}" type="presParOf" srcId="{A8C243AF-0657-A44C-90FF-1D5A28F46772}" destId="{7469EAC0-B739-6449-86B4-1D053101E1CE}" srcOrd="1" destOrd="0" presId="urn:microsoft.com/office/officeart/2008/layout/PictureAccentList"/>
    <dgm:cxn modelId="{32CF471E-0879-6749-8ABD-07DF6E6BC01E}" type="presParOf" srcId="{C539F23E-978B-E24D-86E9-1D29386E6481}" destId="{42EE4762-080D-054D-A9D1-076C55A12482}" srcOrd="2" destOrd="0" presId="urn:microsoft.com/office/officeart/2008/layout/PictureAccentList"/>
    <dgm:cxn modelId="{0B7BDD6C-FE4A-1844-8AED-A8E3650E9EA4}" type="presParOf" srcId="{42EE4762-080D-054D-A9D1-076C55A12482}" destId="{D6F0242F-9686-6E4A-9B60-4C9ABC74F720}" srcOrd="0" destOrd="0" presId="urn:microsoft.com/office/officeart/2008/layout/PictureAccentList"/>
    <dgm:cxn modelId="{74C96604-50DA-0449-8B04-3D4DBCD0001C}" type="presParOf" srcId="{42EE4762-080D-054D-A9D1-076C55A12482}" destId="{2BE96FFC-F227-1742-AE0D-2ADC07358F7D}" srcOrd="1" destOrd="0" presId="urn:microsoft.com/office/officeart/2008/layout/PictureAccentList"/>
    <dgm:cxn modelId="{4460EB98-B9CC-534F-BFD3-6BE9792F5AA2}" type="presParOf" srcId="{C539F23E-978B-E24D-86E9-1D29386E6481}" destId="{7C4C5A04-C287-4946-9B55-DA2C216477C7}" srcOrd="3" destOrd="0" presId="urn:microsoft.com/office/officeart/2008/layout/PictureAccentList"/>
    <dgm:cxn modelId="{91535CA9-D909-8941-BE39-AC6E091AB259}" type="presParOf" srcId="{7C4C5A04-C287-4946-9B55-DA2C216477C7}" destId="{8F945A31-6FEF-DD43-94F5-125275B001CD}" srcOrd="0" destOrd="0" presId="urn:microsoft.com/office/officeart/2008/layout/PictureAccentList"/>
    <dgm:cxn modelId="{3CB84A62-65A1-254C-8571-92F8E431D35F}" type="presParOf" srcId="{7C4C5A04-C287-4946-9B55-DA2C216477C7}" destId="{CEAF62A5-163B-754D-AA04-7297EED8FACB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6C213C-97E4-4BE1-87D0-63DFD32DF2B2}" type="doc">
      <dgm:prSet loTypeId="urn:microsoft.com/office/officeart/2005/8/layout/vList2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E34FAF9-9F21-4F1F-AD53-FD6B99B2A451}">
      <dgm:prSet custT="1"/>
      <dgm:spPr/>
      <dgm:t>
        <a:bodyPr/>
        <a:lstStyle/>
        <a:p>
          <a:r>
            <a:rPr lang="en-US" sz="1400"/>
            <a:t>Certain combination of drugs can cause ill side effects in humans.</a:t>
          </a:r>
        </a:p>
      </dgm:t>
    </dgm:pt>
    <dgm:pt modelId="{CB95B0EB-50F3-402B-B2F1-82AAB8994859}" type="parTrans" cxnId="{9D4E162A-BD6D-4F1C-9152-FC39268F767D}">
      <dgm:prSet/>
      <dgm:spPr/>
      <dgm:t>
        <a:bodyPr/>
        <a:lstStyle/>
        <a:p>
          <a:endParaRPr lang="en-US"/>
        </a:p>
      </dgm:t>
    </dgm:pt>
    <dgm:pt modelId="{89D35752-77E8-461C-9345-1CF59CFEC68C}" type="sibTrans" cxnId="{9D4E162A-BD6D-4F1C-9152-FC39268F767D}">
      <dgm:prSet/>
      <dgm:spPr/>
      <dgm:t>
        <a:bodyPr/>
        <a:lstStyle/>
        <a:p>
          <a:endParaRPr lang="en-US"/>
        </a:p>
      </dgm:t>
    </dgm:pt>
    <dgm:pt modelId="{836D8265-D19F-4C88-AAF7-7A8695A1BDB7}">
      <dgm:prSet custT="1"/>
      <dgm:spPr/>
      <dgm:t>
        <a:bodyPr/>
        <a:lstStyle/>
        <a:p>
          <a:r>
            <a:rPr lang="en-US" sz="1400"/>
            <a:t>Pharmacies do drug validations before giving out the drugs. Pharmacists confirm that the prescribed drugs not conflict with any drugs that the patient is already taking.</a:t>
          </a:r>
        </a:p>
      </dgm:t>
    </dgm:pt>
    <dgm:pt modelId="{E9A04959-0C0E-4956-A663-24E8AAD4F038}" type="parTrans" cxnId="{72E19C07-EC39-46D2-8CDA-269B259F910E}">
      <dgm:prSet/>
      <dgm:spPr/>
      <dgm:t>
        <a:bodyPr/>
        <a:lstStyle/>
        <a:p>
          <a:endParaRPr lang="en-US"/>
        </a:p>
      </dgm:t>
    </dgm:pt>
    <dgm:pt modelId="{C2022CB1-39F9-46AB-9B35-93B9705CD9B3}" type="sibTrans" cxnId="{72E19C07-EC39-46D2-8CDA-269B259F910E}">
      <dgm:prSet/>
      <dgm:spPr/>
      <dgm:t>
        <a:bodyPr/>
        <a:lstStyle/>
        <a:p>
          <a:endParaRPr lang="en-US"/>
        </a:p>
      </dgm:t>
    </dgm:pt>
    <dgm:pt modelId="{C9C84A28-1D6F-418E-B31C-123F5ECC9F0B}">
      <dgm:prSet custT="1"/>
      <dgm:spPr/>
      <dgm:t>
        <a:bodyPr/>
        <a:lstStyle/>
        <a:p>
          <a:r>
            <a:rPr lang="en-US" sz="1400"/>
            <a:t>LLM models can be trained on the drugs, their compositions and the effects on humans</a:t>
          </a:r>
        </a:p>
      </dgm:t>
    </dgm:pt>
    <dgm:pt modelId="{C30F21DD-855C-46AD-8B4E-61B48A4F1FD0}" type="parTrans" cxnId="{F7E2DC35-E279-42E6-A016-F0578717ABFA}">
      <dgm:prSet/>
      <dgm:spPr/>
      <dgm:t>
        <a:bodyPr/>
        <a:lstStyle/>
        <a:p>
          <a:endParaRPr lang="en-US"/>
        </a:p>
      </dgm:t>
    </dgm:pt>
    <dgm:pt modelId="{BDCA37C2-885D-466C-9233-19A30BD1F2C3}" type="sibTrans" cxnId="{F7E2DC35-E279-42E6-A016-F0578717ABFA}">
      <dgm:prSet/>
      <dgm:spPr/>
      <dgm:t>
        <a:bodyPr/>
        <a:lstStyle/>
        <a:p>
          <a:endParaRPr lang="en-US"/>
        </a:p>
      </dgm:t>
    </dgm:pt>
    <dgm:pt modelId="{82599EE0-71F8-441C-8FE6-D8A4710F9425}">
      <dgm:prSet custT="1"/>
      <dgm:spPr/>
      <dgm:t>
        <a:bodyPr/>
        <a:lstStyle/>
        <a:p>
          <a:r>
            <a:rPr lang="en-US" sz="1400"/>
            <a:t>These models can accurately predict the conflicting drugs and can be used to warn the doctors</a:t>
          </a:r>
        </a:p>
      </dgm:t>
    </dgm:pt>
    <dgm:pt modelId="{EAB6A5D3-B45F-41D4-AF2A-F0395D3CA6A2}" type="parTrans" cxnId="{EB0F09C7-AF6A-400B-A5A5-CD015FC82611}">
      <dgm:prSet/>
      <dgm:spPr/>
      <dgm:t>
        <a:bodyPr/>
        <a:lstStyle/>
        <a:p>
          <a:endParaRPr lang="en-US"/>
        </a:p>
      </dgm:t>
    </dgm:pt>
    <dgm:pt modelId="{F2D54D9C-4460-44B6-92D1-566A0D1A2E4A}" type="sibTrans" cxnId="{EB0F09C7-AF6A-400B-A5A5-CD015FC82611}">
      <dgm:prSet/>
      <dgm:spPr/>
      <dgm:t>
        <a:bodyPr/>
        <a:lstStyle/>
        <a:p>
          <a:endParaRPr lang="en-US"/>
        </a:p>
      </dgm:t>
    </dgm:pt>
    <dgm:pt modelId="{64D91899-5874-47E9-B84A-3B736D6E6198}">
      <dgm:prSet custT="1"/>
      <dgm:spPr/>
      <dgm:t>
        <a:bodyPr/>
        <a:lstStyle/>
        <a:p>
          <a:r>
            <a:rPr lang="en-US" sz="1400"/>
            <a:t>Gen AI can also be used to suggest the safer alternate medicines for the patient’s diagnosis</a:t>
          </a:r>
        </a:p>
      </dgm:t>
    </dgm:pt>
    <dgm:pt modelId="{592D862D-FB31-4943-87A8-18A62EAD3031}" type="parTrans" cxnId="{9FF22BC4-A81C-40F9-908B-0247DDF61B11}">
      <dgm:prSet/>
      <dgm:spPr/>
      <dgm:t>
        <a:bodyPr/>
        <a:lstStyle/>
        <a:p>
          <a:endParaRPr lang="en-US"/>
        </a:p>
      </dgm:t>
    </dgm:pt>
    <dgm:pt modelId="{F14B7438-B269-48FC-9DA8-6CDE2889A9B8}" type="sibTrans" cxnId="{9FF22BC4-A81C-40F9-908B-0247DDF61B11}">
      <dgm:prSet/>
      <dgm:spPr/>
      <dgm:t>
        <a:bodyPr/>
        <a:lstStyle/>
        <a:p>
          <a:endParaRPr lang="en-US"/>
        </a:p>
      </dgm:t>
    </dgm:pt>
    <dgm:pt modelId="{56834E70-2773-7B46-B621-6C58EBEBDB85}" type="pres">
      <dgm:prSet presAssocID="{AA6C213C-97E4-4BE1-87D0-63DFD32DF2B2}" presName="linear" presStyleCnt="0">
        <dgm:presLayoutVars>
          <dgm:animLvl val="lvl"/>
          <dgm:resizeHandles val="exact"/>
        </dgm:presLayoutVars>
      </dgm:prSet>
      <dgm:spPr/>
    </dgm:pt>
    <dgm:pt modelId="{E3C9FAE4-10BE-6A44-9DBB-560062BC5DDB}" type="pres">
      <dgm:prSet presAssocID="{8E34FAF9-9F21-4F1F-AD53-FD6B99B2A45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FD84A3D-2158-6C4B-AB39-603655CB5ACA}" type="pres">
      <dgm:prSet presAssocID="{89D35752-77E8-461C-9345-1CF59CFEC68C}" presName="spacer" presStyleCnt="0"/>
      <dgm:spPr/>
    </dgm:pt>
    <dgm:pt modelId="{AECCAD4B-9413-294F-ABB5-CB157793920C}" type="pres">
      <dgm:prSet presAssocID="{836D8265-D19F-4C88-AAF7-7A8695A1BDB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151591F-F581-5F4E-A49A-C9DA775C3AE0}" type="pres">
      <dgm:prSet presAssocID="{C2022CB1-39F9-46AB-9B35-93B9705CD9B3}" presName="spacer" presStyleCnt="0"/>
      <dgm:spPr/>
    </dgm:pt>
    <dgm:pt modelId="{96BE992D-52D9-3842-9E7B-A5C10E1B2B8F}" type="pres">
      <dgm:prSet presAssocID="{C9C84A28-1D6F-418E-B31C-123F5ECC9F0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F34CCB3-B62C-574D-9515-1DDBA3AD7076}" type="pres">
      <dgm:prSet presAssocID="{BDCA37C2-885D-466C-9233-19A30BD1F2C3}" presName="spacer" presStyleCnt="0"/>
      <dgm:spPr/>
    </dgm:pt>
    <dgm:pt modelId="{7BD29CA8-5E1F-C94D-AF42-59721E72ACAE}" type="pres">
      <dgm:prSet presAssocID="{82599EE0-71F8-441C-8FE6-D8A4710F942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3C491B2-E58F-394C-AFA4-4EC185B0C2A1}" type="pres">
      <dgm:prSet presAssocID="{F2D54D9C-4460-44B6-92D1-566A0D1A2E4A}" presName="spacer" presStyleCnt="0"/>
      <dgm:spPr/>
    </dgm:pt>
    <dgm:pt modelId="{37F1BD0E-F946-E44C-A2D6-6D96D4602486}" type="pres">
      <dgm:prSet presAssocID="{64D91899-5874-47E9-B84A-3B736D6E619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2E19C07-EC39-46D2-8CDA-269B259F910E}" srcId="{AA6C213C-97E4-4BE1-87D0-63DFD32DF2B2}" destId="{836D8265-D19F-4C88-AAF7-7A8695A1BDB7}" srcOrd="1" destOrd="0" parTransId="{E9A04959-0C0E-4956-A663-24E8AAD4F038}" sibTransId="{C2022CB1-39F9-46AB-9B35-93B9705CD9B3}"/>
    <dgm:cxn modelId="{9D4E162A-BD6D-4F1C-9152-FC39268F767D}" srcId="{AA6C213C-97E4-4BE1-87D0-63DFD32DF2B2}" destId="{8E34FAF9-9F21-4F1F-AD53-FD6B99B2A451}" srcOrd="0" destOrd="0" parTransId="{CB95B0EB-50F3-402B-B2F1-82AAB8994859}" sibTransId="{89D35752-77E8-461C-9345-1CF59CFEC68C}"/>
    <dgm:cxn modelId="{F7E2DC35-E279-42E6-A016-F0578717ABFA}" srcId="{AA6C213C-97E4-4BE1-87D0-63DFD32DF2B2}" destId="{C9C84A28-1D6F-418E-B31C-123F5ECC9F0B}" srcOrd="2" destOrd="0" parTransId="{C30F21DD-855C-46AD-8B4E-61B48A4F1FD0}" sibTransId="{BDCA37C2-885D-466C-9233-19A30BD1F2C3}"/>
    <dgm:cxn modelId="{C32D7C4A-FC4E-7B43-9C0A-3EC786562518}" type="presOf" srcId="{C9C84A28-1D6F-418E-B31C-123F5ECC9F0B}" destId="{96BE992D-52D9-3842-9E7B-A5C10E1B2B8F}" srcOrd="0" destOrd="0" presId="urn:microsoft.com/office/officeart/2005/8/layout/vList2"/>
    <dgm:cxn modelId="{289AB45C-2749-494A-8320-36FD60E0A6F1}" type="presOf" srcId="{836D8265-D19F-4C88-AAF7-7A8695A1BDB7}" destId="{AECCAD4B-9413-294F-ABB5-CB157793920C}" srcOrd="0" destOrd="0" presId="urn:microsoft.com/office/officeart/2005/8/layout/vList2"/>
    <dgm:cxn modelId="{AC74C971-4D35-5948-8C22-E0B697387345}" type="presOf" srcId="{AA6C213C-97E4-4BE1-87D0-63DFD32DF2B2}" destId="{56834E70-2773-7B46-B621-6C58EBEBDB85}" srcOrd="0" destOrd="0" presId="urn:microsoft.com/office/officeart/2005/8/layout/vList2"/>
    <dgm:cxn modelId="{190BCC84-5FDE-0848-BC68-13B0EA35042D}" type="presOf" srcId="{64D91899-5874-47E9-B84A-3B736D6E6198}" destId="{37F1BD0E-F946-E44C-A2D6-6D96D4602486}" srcOrd="0" destOrd="0" presId="urn:microsoft.com/office/officeart/2005/8/layout/vList2"/>
    <dgm:cxn modelId="{9FF22BC4-A81C-40F9-908B-0247DDF61B11}" srcId="{AA6C213C-97E4-4BE1-87D0-63DFD32DF2B2}" destId="{64D91899-5874-47E9-B84A-3B736D6E6198}" srcOrd="4" destOrd="0" parTransId="{592D862D-FB31-4943-87A8-18A62EAD3031}" sibTransId="{F14B7438-B269-48FC-9DA8-6CDE2889A9B8}"/>
    <dgm:cxn modelId="{EB0F09C7-AF6A-400B-A5A5-CD015FC82611}" srcId="{AA6C213C-97E4-4BE1-87D0-63DFD32DF2B2}" destId="{82599EE0-71F8-441C-8FE6-D8A4710F9425}" srcOrd="3" destOrd="0" parTransId="{EAB6A5D3-B45F-41D4-AF2A-F0395D3CA6A2}" sibTransId="{F2D54D9C-4460-44B6-92D1-566A0D1A2E4A}"/>
    <dgm:cxn modelId="{229F4BCF-E4DF-684A-9D1E-365F6E95F667}" type="presOf" srcId="{82599EE0-71F8-441C-8FE6-D8A4710F9425}" destId="{7BD29CA8-5E1F-C94D-AF42-59721E72ACAE}" srcOrd="0" destOrd="0" presId="urn:microsoft.com/office/officeart/2005/8/layout/vList2"/>
    <dgm:cxn modelId="{032C92D5-2DD2-5F47-9653-313A9F64E091}" type="presOf" srcId="{8E34FAF9-9F21-4F1F-AD53-FD6B99B2A451}" destId="{E3C9FAE4-10BE-6A44-9DBB-560062BC5DDB}" srcOrd="0" destOrd="0" presId="urn:microsoft.com/office/officeart/2005/8/layout/vList2"/>
    <dgm:cxn modelId="{F38CF726-5EFE-EC4E-8DDB-07065660E4F1}" type="presParOf" srcId="{56834E70-2773-7B46-B621-6C58EBEBDB85}" destId="{E3C9FAE4-10BE-6A44-9DBB-560062BC5DDB}" srcOrd="0" destOrd="0" presId="urn:microsoft.com/office/officeart/2005/8/layout/vList2"/>
    <dgm:cxn modelId="{5D1E4CE3-533C-F547-B2C9-D731C3B422BF}" type="presParOf" srcId="{56834E70-2773-7B46-B621-6C58EBEBDB85}" destId="{1FD84A3D-2158-6C4B-AB39-603655CB5ACA}" srcOrd="1" destOrd="0" presId="urn:microsoft.com/office/officeart/2005/8/layout/vList2"/>
    <dgm:cxn modelId="{DBB3422D-5485-F249-AD8F-2E64CD922A97}" type="presParOf" srcId="{56834E70-2773-7B46-B621-6C58EBEBDB85}" destId="{AECCAD4B-9413-294F-ABB5-CB157793920C}" srcOrd="2" destOrd="0" presId="urn:microsoft.com/office/officeart/2005/8/layout/vList2"/>
    <dgm:cxn modelId="{A89DE219-4CCE-7447-AE78-FA83B5D6BC29}" type="presParOf" srcId="{56834E70-2773-7B46-B621-6C58EBEBDB85}" destId="{0151591F-F581-5F4E-A49A-C9DA775C3AE0}" srcOrd="3" destOrd="0" presId="urn:microsoft.com/office/officeart/2005/8/layout/vList2"/>
    <dgm:cxn modelId="{04218A7D-77C4-1444-9C5C-8AFCF3CB894C}" type="presParOf" srcId="{56834E70-2773-7B46-B621-6C58EBEBDB85}" destId="{96BE992D-52D9-3842-9E7B-A5C10E1B2B8F}" srcOrd="4" destOrd="0" presId="urn:microsoft.com/office/officeart/2005/8/layout/vList2"/>
    <dgm:cxn modelId="{714F2994-3F7C-2C42-A3BF-2CA58F29639C}" type="presParOf" srcId="{56834E70-2773-7B46-B621-6C58EBEBDB85}" destId="{7F34CCB3-B62C-574D-9515-1DDBA3AD7076}" srcOrd="5" destOrd="0" presId="urn:microsoft.com/office/officeart/2005/8/layout/vList2"/>
    <dgm:cxn modelId="{6CD33097-D8D6-224F-B6F1-634D7DAC199C}" type="presParOf" srcId="{56834E70-2773-7B46-B621-6C58EBEBDB85}" destId="{7BD29CA8-5E1F-C94D-AF42-59721E72ACAE}" srcOrd="6" destOrd="0" presId="urn:microsoft.com/office/officeart/2005/8/layout/vList2"/>
    <dgm:cxn modelId="{997EC2B6-6C71-5142-975F-6B7EB3BB1FD4}" type="presParOf" srcId="{56834E70-2773-7B46-B621-6C58EBEBDB85}" destId="{43C491B2-E58F-394C-AFA4-4EC185B0C2A1}" srcOrd="7" destOrd="0" presId="urn:microsoft.com/office/officeart/2005/8/layout/vList2"/>
    <dgm:cxn modelId="{B2390713-B771-CE43-B4F1-396309DF1472}" type="presParOf" srcId="{56834E70-2773-7B46-B621-6C58EBEBDB85}" destId="{37F1BD0E-F946-E44C-A2D6-6D96D460248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436798-CFFC-4013-9DA8-D1D991D6ED8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B4ACE51-384E-4D55-90EC-50188442824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kern="1200" cap="all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Drug Discovery</a:t>
          </a:r>
          <a:br>
            <a:rPr lang="en-US" sz="1100" b="1" kern="1200"/>
          </a:br>
          <a:br>
            <a:rPr lang="en-US" sz="1100" b="1" kern="1200"/>
          </a:br>
          <a:r>
            <a:rPr lang="en-US" sz="1400" kern="1200" cap="none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  Finding compounds with specified properties. Engineering effective drugs by deriving the suitable combinations of different medicinal components</a:t>
          </a:r>
        </a:p>
      </dgm:t>
    </dgm:pt>
    <dgm:pt modelId="{CE8D399B-1993-42E5-A34F-8EB1EE7085E3}" type="parTrans" cxnId="{5590254D-D47E-4CBE-A79E-D7B2DEE92AF8}">
      <dgm:prSet/>
      <dgm:spPr/>
      <dgm:t>
        <a:bodyPr/>
        <a:lstStyle/>
        <a:p>
          <a:endParaRPr lang="en-US"/>
        </a:p>
      </dgm:t>
    </dgm:pt>
    <dgm:pt modelId="{3A54D0FE-5B1C-4DA6-80A0-2D25E14E3137}" type="sibTrans" cxnId="{5590254D-D47E-4CBE-A79E-D7B2DEE92AF8}">
      <dgm:prSet/>
      <dgm:spPr/>
      <dgm:t>
        <a:bodyPr/>
        <a:lstStyle/>
        <a:p>
          <a:endParaRPr lang="en-US"/>
        </a:p>
      </dgm:t>
    </dgm:pt>
    <dgm:pt modelId="{669EC275-851A-478A-B756-197028AD9C7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kern="1200" cap="all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Reference Search</a:t>
          </a:r>
          <a:br>
            <a:rPr lang="en-US" sz="1100" b="1" kern="1200"/>
          </a:br>
          <a:br>
            <a:rPr lang="en-US" sz="1100" kern="1200"/>
          </a:br>
          <a:r>
            <a:rPr lang="en-US" sz="1100" kern="1200"/>
            <a:t> </a:t>
          </a:r>
          <a:r>
            <a:rPr lang="en-US" sz="1400" kern="1200" cap="none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Helping doctors find relevant research documents and references. LLMs can digest the content and its context to present it in easily understandable way</a:t>
          </a:r>
        </a:p>
      </dgm:t>
    </dgm:pt>
    <dgm:pt modelId="{A6A84D20-785D-4985-BD10-1B28A4F9B423}" type="parTrans" cxnId="{E0F4E034-8938-4FC0-8D32-DD12EDEEF6AD}">
      <dgm:prSet/>
      <dgm:spPr/>
      <dgm:t>
        <a:bodyPr/>
        <a:lstStyle/>
        <a:p>
          <a:endParaRPr lang="en-US"/>
        </a:p>
      </dgm:t>
    </dgm:pt>
    <dgm:pt modelId="{7734F1D4-1272-4C7D-8DF3-9F59EC857B46}" type="sibTrans" cxnId="{E0F4E034-8938-4FC0-8D32-DD12EDEEF6AD}">
      <dgm:prSet/>
      <dgm:spPr/>
      <dgm:t>
        <a:bodyPr/>
        <a:lstStyle/>
        <a:p>
          <a:endParaRPr lang="en-US"/>
        </a:p>
      </dgm:t>
    </dgm:pt>
    <dgm:pt modelId="{2B292A4E-A801-B746-9E28-625B1385672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kern="1200" cap="all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Patient EHR Search</a:t>
          </a:r>
          <a:br>
            <a:rPr lang="en-US" sz="1100" b="0" kern="1200"/>
          </a:br>
          <a:r>
            <a:rPr lang="en-US" sz="1100" b="0" kern="1200"/>
            <a:t> </a:t>
          </a:r>
          <a:br>
            <a:rPr lang="en-US" sz="1100" b="0" kern="1200"/>
          </a:br>
          <a:r>
            <a:rPr lang="en-US" sz="1400" kern="1200" cap="none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Help hospital staff with text based semantic search to find patients and their reports. </a:t>
          </a:r>
          <a:endParaRPr lang="en-GB" sz="1400" kern="1200" cap="none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gm:t>
    </dgm:pt>
    <dgm:pt modelId="{0CBDC794-BDE8-884A-83ED-0FFAE6E9FBB0}" type="parTrans" cxnId="{C0AEA67E-7AB4-204A-9A08-156C38563D70}">
      <dgm:prSet/>
      <dgm:spPr/>
      <dgm:t>
        <a:bodyPr/>
        <a:lstStyle/>
        <a:p>
          <a:endParaRPr lang="en-GB"/>
        </a:p>
      </dgm:t>
    </dgm:pt>
    <dgm:pt modelId="{3D8AC6E3-EFBE-9246-B025-746959B3FA23}" type="sibTrans" cxnId="{C0AEA67E-7AB4-204A-9A08-156C38563D70}">
      <dgm:prSet/>
      <dgm:spPr/>
      <dgm:t>
        <a:bodyPr/>
        <a:lstStyle/>
        <a:p>
          <a:endParaRPr lang="en-GB"/>
        </a:p>
      </dgm:t>
    </dgm:pt>
    <dgm:pt modelId="{443AE9B1-F794-BE43-8E64-869A0474660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/>
            <a:t>Clinical trials </a:t>
          </a:r>
          <a:br>
            <a:rPr lang="en-US" sz="1400" b="1"/>
          </a:br>
          <a:br>
            <a:rPr lang="en-US" sz="1400" b="1"/>
          </a:br>
          <a:r>
            <a:rPr lang="en-US" sz="1400" cap="none"/>
            <a:t>Find patients who are eligible for clinical trials. Currently it is being done by manually analyzing pages of medical reports</a:t>
          </a:r>
          <a:endParaRPr lang="en-GB" sz="1400"/>
        </a:p>
      </dgm:t>
    </dgm:pt>
    <dgm:pt modelId="{A9C5FF74-6C07-7F46-940D-37F243A2D5F0}" type="parTrans" cxnId="{325BB052-574E-1E4C-8F86-010526D4134C}">
      <dgm:prSet/>
      <dgm:spPr/>
      <dgm:t>
        <a:bodyPr/>
        <a:lstStyle/>
        <a:p>
          <a:endParaRPr lang="en-GB"/>
        </a:p>
      </dgm:t>
    </dgm:pt>
    <dgm:pt modelId="{70BFE6EF-8B9E-D949-802A-0ED6E76C1A01}" type="sibTrans" cxnId="{325BB052-574E-1E4C-8F86-010526D4134C}">
      <dgm:prSet/>
      <dgm:spPr/>
      <dgm:t>
        <a:bodyPr/>
        <a:lstStyle/>
        <a:p>
          <a:endParaRPr lang="en-GB"/>
        </a:p>
      </dgm:t>
    </dgm:pt>
    <dgm:pt modelId="{A278AE19-5946-4B02-BBEE-C77A2443BF96}" type="pres">
      <dgm:prSet presAssocID="{EF436798-CFFC-4013-9DA8-D1D991D6ED86}" presName="root" presStyleCnt="0">
        <dgm:presLayoutVars>
          <dgm:dir/>
          <dgm:resizeHandles val="exact"/>
        </dgm:presLayoutVars>
      </dgm:prSet>
      <dgm:spPr/>
    </dgm:pt>
    <dgm:pt modelId="{CEC8ECDE-4898-174D-9C04-8051543CFED7}" type="pres">
      <dgm:prSet presAssocID="{443AE9B1-F794-BE43-8E64-869A04746601}" presName="compNode" presStyleCnt="0"/>
      <dgm:spPr/>
    </dgm:pt>
    <dgm:pt modelId="{03AFE29B-BE9A-8B43-AD78-CCA61D833019}" type="pres">
      <dgm:prSet presAssocID="{443AE9B1-F794-BE43-8E64-869A04746601}" presName="iconBgRect" presStyleLbl="bgShp" presStyleIdx="0" presStyleCnt="4"/>
      <dgm:spPr>
        <a:solidFill>
          <a:schemeClr val="accent2"/>
        </a:solidFill>
      </dgm:spPr>
    </dgm:pt>
    <dgm:pt modelId="{C7AFCC73-52F9-2F4A-8F3F-FC3133A9FDEA}" type="pres">
      <dgm:prSet presAssocID="{443AE9B1-F794-BE43-8E64-869A047466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extLst>
        <a:ext uri="{E40237B7-FDA0-4F09-8148-C483321AD2D9}">
          <dgm14:cNvPr xmlns:dgm14="http://schemas.microsoft.com/office/drawing/2010/diagram" id="0" name="" descr="Scientist male outline"/>
        </a:ext>
      </dgm:extLst>
    </dgm:pt>
    <dgm:pt modelId="{B859E25E-57DE-F040-BA1E-CC68708D2C06}" type="pres">
      <dgm:prSet presAssocID="{443AE9B1-F794-BE43-8E64-869A04746601}" presName="spaceRect" presStyleCnt="0"/>
      <dgm:spPr/>
    </dgm:pt>
    <dgm:pt modelId="{5C87562B-EF47-274E-A513-696DBFDA2CB4}" type="pres">
      <dgm:prSet presAssocID="{443AE9B1-F794-BE43-8E64-869A04746601}" presName="textRect" presStyleLbl="revTx" presStyleIdx="0" presStyleCnt="4">
        <dgm:presLayoutVars>
          <dgm:chMax val="1"/>
          <dgm:chPref val="1"/>
        </dgm:presLayoutVars>
      </dgm:prSet>
      <dgm:spPr/>
    </dgm:pt>
    <dgm:pt modelId="{56CF0CD4-2663-2447-ACFE-06C75410A73D}" type="pres">
      <dgm:prSet presAssocID="{70BFE6EF-8B9E-D949-802A-0ED6E76C1A01}" presName="sibTrans" presStyleCnt="0"/>
      <dgm:spPr/>
    </dgm:pt>
    <dgm:pt modelId="{572EF07A-14AC-47FC-A7FF-EA6376339F74}" type="pres">
      <dgm:prSet presAssocID="{9B4ACE51-384E-4D55-90EC-501884428240}" presName="compNode" presStyleCnt="0"/>
      <dgm:spPr/>
    </dgm:pt>
    <dgm:pt modelId="{EFEA15E3-8DA5-4710-8574-0CC6F53BB576}" type="pres">
      <dgm:prSet presAssocID="{9B4ACE51-384E-4D55-90EC-501884428240}" presName="iconBgRect" presStyleLbl="bgShp" presStyleIdx="1" presStyleCnt="4"/>
      <dgm:spPr>
        <a:solidFill>
          <a:schemeClr val="accent2"/>
        </a:solidFill>
      </dgm:spPr>
    </dgm:pt>
    <dgm:pt modelId="{ABBA987C-5B38-4164-95A8-164354DED399}" type="pres">
      <dgm:prSet presAssocID="{9B4ACE51-384E-4D55-90EC-5018844282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BCAC562C-31EE-477D-8460-986D90479D46}" type="pres">
      <dgm:prSet presAssocID="{9B4ACE51-384E-4D55-90EC-501884428240}" presName="spaceRect" presStyleCnt="0"/>
      <dgm:spPr/>
    </dgm:pt>
    <dgm:pt modelId="{43D693CC-F237-48DE-851D-A31DCD3BACF1}" type="pres">
      <dgm:prSet presAssocID="{9B4ACE51-384E-4D55-90EC-501884428240}" presName="textRect" presStyleLbl="revTx" presStyleIdx="1" presStyleCnt="4">
        <dgm:presLayoutVars>
          <dgm:chMax val="1"/>
          <dgm:chPref val="1"/>
        </dgm:presLayoutVars>
      </dgm:prSet>
      <dgm:spPr/>
    </dgm:pt>
    <dgm:pt modelId="{36F38BF6-E85B-407A-895E-03CA308DCAD9}" type="pres">
      <dgm:prSet presAssocID="{3A54D0FE-5B1C-4DA6-80A0-2D25E14E3137}" presName="sibTrans" presStyleCnt="0"/>
      <dgm:spPr/>
    </dgm:pt>
    <dgm:pt modelId="{FE1D9D30-F349-2447-83A7-3B11669CA219}" type="pres">
      <dgm:prSet presAssocID="{2B292A4E-A801-B746-9E28-625B13856720}" presName="compNode" presStyleCnt="0"/>
      <dgm:spPr/>
    </dgm:pt>
    <dgm:pt modelId="{57A6FA39-41CD-CB44-A05B-C430A751E7B8}" type="pres">
      <dgm:prSet presAssocID="{2B292A4E-A801-B746-9E28-625B13856720}" presName="iconBgRect" presStyleLbl="bgShp" presStyleIdx="2" presStyleCnt="4"/>
      <dgm:spPr>
        <a:solidFill>
          <a:schemeClr val="accent2"/>
        </a:solidFill>
      </dgm:spPr>
    </dgm:pt>
    <dgm:pt modelId="{FDDD9364-FA0B-B344-A19A-93E20257E0E3}" type="pres">
      <dgm:prSet presAssocID="{2B292A4E-A801-B746-9E28-625B138567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chemeClr val="accent2"/>
          </a:solidFill>
        </a:ln>
      </dgm:spPr>
      <dgm:extLst>
        <a:ext uri="{E40237B7-FDA0-4F09-8148-C483321AD2D9}">
          <dgm14:cNvPr xmlns:dgm14="http://schemas.microsoft.com/office/drawing/2010/diagram" id="0" name="" descr="Search Inventory with solid fill"/>
        </a:ext>
      </dgm:extLst>
    </dgm:pt>
    <dgm:pt modelId="{A82A0E80-20DE-AA41-B65D-A7AC1F4C7031}" type="pres">
      <dgm:prSet presAssocID="{2B292A4E-A801-B746-9E28-625B13856720}" presName="spaceRect" presStyleCnt="0"/>
      <dgm:spPr/>
    </dgm:pt>
    <dgm:pt modelId="{C604BC44-8BCF-A647-82C6-020A32A76681}" type="pres">
      <dgm:prSet presAssocID="{2B292A4E-A801-B746-9E28-625B13856720}" presName="textRect" presStyleLbl="revTx" presStyleIdx="2" presStyleCnt="4">
        <dgm:presLayoutVars>
          <dgm:chMax val="1"/>
          <dgm:chPref val="1"/>
        </dgm:presLayoutVars>
      </dgm:prSet>
      <dgm:spPr/>
    </dgm:pt>
    <dgm:pt modelId="{E4167F0E-721A-9D41-8ADF-2CCA4A6CB44C}" type="pres">
      <dgm:prSet presAssocID="{3D8AC6E3-EFBE-9246-B025-746959B3FA23}" presName="sibTrans" presStyleCnt="0"/>
      <dgm:spPr/>
    </dgm:pt>
    <dgm:pt modelId="{D43AC3AA-219E-47A3-85E6-AAAF2A61F44C}" type="pres">
      <dgm:prSet presAssocID="{669EC275-851A-478A-B756-197028AD9C7E}" presName="compNode" presStyleCnt="0"/>
      <dgm:spPr/>
    </dgm:pt>
    <dgm:pt modelId="{08BD9735-CB2E-4602-BDBD-C11F35E08E4F}" type="pres">
      <dgm:prSet presAssocID="{669EC275-851A-478A-B756-197028AD9C7E}" presName="iconBgRect" presStyleLbl="bgShp" presStyleIdx="3" presStyleCnt="4"/>
      <dgm:spPr>
        <a:solidFill>
          <a:schemeClr val="accent2"/>
        </a:solidFill>
      </dgm:spPr>
    </dgm:pt>
    <dgm:pt modelId="{84490635-BB1B-4258-A607-385DECE6294F}" type="pres">
      <dgm:prSet presAssocID="{669EC275-851A-478A-B756-197028AD9C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 outline"/>
        </a:ext>
      </dgm:extLst>
    </dgm:pt>
    <dgm:pt modelId="{C508F3C1-E95E-4829-86A8-85007419DF4D}" type="pres">
      <dgm:prSet presAssocID="{669EC275-851A-478A-B756-197028AD9C7E}" presName="spaceRect" presStyleCnt="0"/>
      <dgm:spPr/>
    </dgm:pt>
    <dgm:pt modelId="{E677E579-9F5D-4B96-A5B5-87E8DF3D0091}" type="pres">
      <dgm:prSet presAssocID="{669EC275-851A-478A-B756-197028AD9C7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0F4E034-8938-4FC0-8D32-DD12EDEEF6AD}" srcId="{EF436798-CFFC-4013-9DA8-D1D991D6ED86}" destId="{669EC275-851A-478A-B756-197028AD9C7E}" srcOrd="3" destOrd="0" parTransId="{A6A84D20-785D-4985-BD10-1B28A4F9B423}" sibTransId="{7734F1D4-1272-4C7D-8DF3-9F59EC857B46}"/>
    <dgm:cxn modelId="{5590254D-D47E-4CBE-A79E-D7B2DEE92AF8}" srcId="{EF436798-CFFC-4013-9DA8-D1D991D6ED86}" destId="{9B4ACE51-384E-4D55-90EC-501884428240}" srcOrd="1" destOrd="0" parTransId="{CE8D399B-1993-42E5-A34F-8EB1EE7085E3}" sibTransId="{3A54D0FE-5B1C-4DA6-80A0-2D25E14E3137}"/>
    <dgm:cxn modelId="{325BB052-574E-1E4C-8F86-010526D4134C}" srcId="{EF436798-CFFC-4013-9DA8-D1D991D6ED86}" destId="{443AE9B1-F794-BE43-8E64-869A04746601}" srcOrd="0" destOrd="0" parTransId="{A9C5FF74-6C07-7F46-940D-37F243A2D5F0}" sibTransId="{70BFE6EF-8B9E-D949-802A-0ED6E76C1A01}"/>
    <dgm:cxn modelId="{20F67462-C157-4D6D-9C1D-9C1E4ADD1007}" type="presOf" srcId="{EF436798-CFFC-4013-9DA8-D1D991D6ED86}" destId="{A278AE19-5946-4B02-BBEE-C77A2443BF96}" srcOrd="0" destOrd="0" presId="urn:microsoft.com/office/officeart/2018/5/layout/IconCircleLabelList"/>
    <dgm:cxn modelId="{C0AEA67E-7AB4-204A-9A08-156C38563D70}" srcId="{EF436798-CFFC-4013-9DA8-D1D991D6ED86}" destId="{2B292A4E-A801-B746-9E28-625B13856720}" srcOrd="2" destOrd="0" parTransId="{0CBDC794-BDE8-884A-83ED-0FFAE6E9FBB0}" sibTransId="{3D8AC6E3-EFBE-9246-B025-746959B3FA23}"/>
    <dgm:cxn modelId="{38B6AEC3-41B7-FE42-A572-0BD1A2078E7D}" type="presOf" srcId="{443AE9B1-F794-BE43-8E64-869A04746601}" destId="{5C87562B-EF47-274E-A513-696DBFDA2CB4}" srcOrd="0" destOrd="0" presId="urn:microsoft.com/office/officeart/2018/5/layout/IconCircleLabelList"/>
    <dgm:cxn modelId="{5B3891C5-1F54-8D46-9D70-B09FC602C760}" type="presOf" srcId="{9B4ACE51-384E-4D55-90EC-501884428240}" destId="{43D693CC-F237-48DE-851D-A31DCD3BACF1}" srcOrd="0" destOrd="0" presId="urn:microsoft.com/office/officeart/2018/5/layout/IconCircleLabelList"/>
    <dgm:cxn modelId="{7641A1CA-08A6-4A4D-A7A8-8B3519F1599C}" type="presOf" srcId="{2B292A4E-A801-B746-9E28-625B13856720}" destId="{C604BC44-8BCF-A647-82C6-020A32A76681}" srcOrd="0" destOrd="0" presId="urn:microsoft.com/office/officeart/2018/5/layout/IconCircleLabelList"/>
    <dgm:cxn modelId="{AC8C14E6-996D-F143-A815-3820DD130DFC}" type="presOf" srcId="{669EC275-851A-478A-B756-197028AD9C7E}" destId="{E677E579-9F5D-4B96-A5B5-87E8DF3D0091}" srcOrd="0" destOrd="0" presId="urn:microsoft.com/office/officeart/2018/5/layout/IconCircleLabelList"/>
    <dgm:cxn modelId="{4CDC3772-F304-2141-99E0-2D857EA8DB98}" type="presParOf" srcId="{A278AE19-5946-4B02-BBEE-C77A2443BF96}" destId="{CEC8ECDE-4898-174D-9C04-8051543CFED7}" srcOrd="0" destOrd="0" presId="urn:microsoft.com/office/officeart/2018/5/layout/IconCircleLabelList"/>
    <dgm:cxn modelId="{1720E711-B826-AF41-B7B7-A5396F142DD9}" type="presParOf" srcId="{CEC8ECDE-4898-174D-9C04-8051543CFED7}" destId="{03AFE29B-BE9A-8B43-AD78-CCA61D833019}" srcOrd="0" destOrd="0" presId="urn:microsoft.com/office/officeart/2018/5/layout/IconCircleLabelList"/>
    <dgm:cxn modelId="{A8FF4148-8AA1-C643-B02B-4DF751C0AFD4}" type="presParOf" srcId="{CEC8ECDE-4898-174D-9C04-8051543CFED7}" destId="{C7AFCC73-52F9-2F4A-8F3F-FC3133A9FDEA}" srcOrd="1" destOrd="0" presId="urn:microsoft.com/office/officeart/2018/5/layout/IconCircleLabelList"/>
    <dgm:cxn modelId="{79FF1440-67E7-7045-BE49-2E1B0E80999C}" type="presParOf" srcId="{CEC8ECDE-4898-174D-9C04-8051543CFED7}" destId="{B859E25E-57DE-F040-BA1E-CC68708D2C06}" srcOrd="2" destOrd="0" presId="urn:microsoft.com/office/officeart/2018/5/layout/IconCircleLabelList"/>
    <dgm:cxn modelId="{85060F4A-48D5-A44E-A4B2-88BEA0B39435}" type="presParOf" srcId="{CEC8ECDE-4898-174D-9C04-8051543CFED7}" destId="{5C87562B-EF47-274E-A513-696DBFDA2CB4}" srcOrd="3" destOrd="0" presId="urn:microsoft.com/office/officeart/2018/5/layout/IconCircleLabelList"/>
    <dgm:cxn modelId="{64E08569-CF67-5C4B-9CC0-BA2E0BE23F2F}" type="presParOf" srcId="{A278AE19-5946-4B02-BBEE-C77A2443BF96}" destId="{56CF0CD4-2663-2447-ACFE-06C75410A73D}" srcOrd="1" destOrd="0" presId="urn:microsoft.com/office/officeart/2018/5/layout/IconCircleLabelList"/>
    <dgm:cxn modelId="{71F7F056-A2F0-3040-9884-24E7A155EDD1}" type="presParOf" srcId="{A278AE19-5946-4B02-BBEE-C77A2443BF96}" destId="{572EF07A-14AC-47FC-A7FF-EA6376339F74}" srcOrd="2" destOrd="0" presId="urn:microsoft.com/office/officeart/2018/5/layout/IconCircleLabelList"/>
    <dgm:cxn modelId="{220BF909-8385-7F44-9308-6C4C2A521234}" type="presParOf" srcId="{572EF07A-14AC-47FC-A7FF-EA6376339F74}" destId="{EFEA15E3-8DA5-4710-8574-0CC6F53BB576}" srcOrd="0" destOrd="0" presId="urn:microsoft.com/office/officeart/2018/5/layout/IconCircleLabelList"/>
    <dgm:cxn modelId="{3EEB6B5B-9B2A-5D4B-820B-6BDB8629126C}" type="presParOf" srcId="{572EF07A-14AC-47FC-A7FF-EA6376339F74}" destId="{ABBA987C-5B38-4164-95A8-164354DED399}" srcOrd="1" destOrd="0" presId="urn:microsoft.com/office/officeart/2018/5/layout/IconCircleLabelList"/>
    <dgm:cxn modelId="{C4FE2E70-04AE-4F46-95EA-62E06B660EC0}" type="presParOf" srcId="{572EF07A-14AC-47FC-A7FF-EA6376339F74}" destId="{BCAC562C-31EE-477D-8460-986D90479D46}" srcOrd="2" destOrd="0" presId="urn:microsoft.com/office/officeart/2018/5/layout/IconCircleLabelList"/>
    <dgm:cxn modelId="{6E0A5B1F-C22D-4947-8E63-87046A7F1E92}" type="presParOf" srcId="{572EF07A-14AC-47FC-A7FF-EA6376339F74}" destId="{43D693CC-F237-48DE-851D-A31DCD3BACF1}" srcOrd="3" destOrd="0" presId="urn:microsoft.com/office/officeart/2018/5/layout/IconCircleLabelList"/>
    <dgm:cxn modelId="{1F54DC1A-14EA-CD43-AE9E-2C962668DF84}" type="presParOf" srcId="{A278AE19-5946-4B02-BBEE-C77A2443BF96}" destId="{36F38BF6-E85B-407A-895E-03CA308DCAD9}" srcOrd="3" destOrd="0" presId="urn:microsoft.com/office/officeart/2018/5/layout/IconCircleLabelList"/>
    <dgm:cxn modelId="{B77E9EEA-0DC5-2948-AAE3-A3F6358D85FA}" type="presParOf" srcId="{A278AE19-5946-4B02-BBEE-C77A2443BF96}" destId="{FE1D9D30-F349-2447-83A7-3B11669CA219}" srcOrd="4" destOrd="0" presId="urn:microsoft.com/office/officeart/2018/5/layout/IconCircleLabelList"/>
    <dgm:cxn modelId="{06520AEB-28E2-9843-BB2A-68F2BC5D7613}" type="presParOf" srcId="{FE1D9D30-F349-2447-83A7-3B11669CA219}" destId="{57A6FA39-41CD-CB44-A05B-C430A751E7B8}" srcOrd="0" destOrd="0" presId="urn:microsoft.com/office/officeart/2018/5/layout/IconCircleLabelList"/>
    <dgm:cxn modelId="{990D2D96-17FF-704F-920E-E3580CB063D9}" type="presParOf" srcId="{FE1D9D30-F349-2447-83A7-3B11669CA219}" destId="{FDDD9364-FA0B-B344-A19A-93E20257E0E3}" srcOrd="1" destOrd="0" presId="urn:microsoft.com/office/officeart/2018/5/layout/IconCircleLabelList"/>
    <dgm:cxn modelId="{18B58A7F-BD2D-AB45-A887-1A2947BE0EB7}" type="presParOf" srcId="{FE1D9D30-F349-2447-83A7-3B11669CA219}" destId="{A82A0E80-20DE-AA41-B65D-A7AC1F4C7031}" srcOrd="2" destOrd="0" presId="urn:microsoft.com/office/officeart/2018/5/layout/IconCircleLabelList"/>
    <dgm:cxn modelId="{A7B00289-795B-164A-9803-46106FD4FC67}" type="presParOf" srcId="{FE1D9D30-F349-2447-83A7-3B11669CA219}" destId="{C604BC44-8BCF-A647-82C6-020A32A76681}" srcOrd="3" destOrd="0" presId="urn:microsoft.com/office/officeart/2018/5/layout/IconCircleLabelList"/>
    <dgm:cxn modelId="{C19736B2-7E55-D44E-BB6D-1D1B0FB55A56}" type="presParOf" srcId="{A278AE19-5946-4B02-BBEE-C77A2443BF96}" destId="{E4167F0E-721A-9D41-8ADF-2CCA4A6CB44C}" srcOrd="5" destOrd="0" presId="urn:microsoft.com/office/officeart/2018/5/layout/IconCircleLabelList"/>
    <dgm:cxn modelId="{930F7132-54B9-8743-82CC-A95AA37853C8}" type="presParOf" srcId="{A278AE19-5946-4B02-BBEE-C77A2443BF96}" destId="{D43AC3AA-219E-47A3-85E6-AAAF2A61F44C}" srcOrd="6" destOrd="0" presId="urn:microsoft.com/office/officeart/2018/5/layout/IconCircleLabelList"/>
    <dgm:cxn modelId="{F1054C40-6920-204C-B8F6-C5E51755C222}" type="presParOf" srcId="{D43AC3AA-219E-47A3-85E6-AAAF2A61F44C}" destId="{08BD9735-CB2E-4602-BDBD-C11F35E08E4F}" srcOrd="0" destOrd="0" presId="urn:microsoft.com/office/officeart/2018/5/layout/IconCircleLabelList"/>
    <dgm:cxn modelId="{4985385B-5018-4440-A98A-9AE5DAB06C8C}" type="presParOf" srcId="{D43AC3AA-219E-47A3-85E6-AAAF2A61F44C}" destId="{84490635-BB1B-4258-A607-385DECE6294F}" srcOrd="1" destOrd="0" presId="urn:microsoft.com/office/officeart/2018/5/layout/IconCircleLabelList"/>
    <dgm:cxn modelId="{2076E99B-56AE-EE4A-9D2C-F803C073BAB1}" type="presParOf" srcId="{D43AC3AA-219E-47A3-85E6-AAAF2A61F44C}" destId="{C508F3C1-E95E-4829-86A8-85007419DF4D}" srcOrd="2" destOrd="0" presId="urn:microsoft.com/office/officeart/2018/5/layout/IconCircleLabelList"/>
    <dgm:cxn modelId="{772D045A-1141-784A-ADE9-C2F4A7879C3E}" type="presParOf" srcId="{D43AC3AA-219E-47A3-85E6-AAAF2A61F44C}" destId="{E677E579-9F5D-4B96-A5B5-87E8DF3D0091}" srcOrd="3" destOrd="0" presId="urn:microsoft.com/office/officeart/2018/5/layout/IconCircleLabelList"/>
  </dgm:cxnLst>
  <dgm:bg/>
  <dgm:whole>
    <a:ln>
      <a:solidFill>
        <a:schemeClr val="accent2">
          <a:lumMod val="40000"/>
          <a:lumOff val="6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6AE141-34ED-46B0-A614-CD2A8EEFB285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C4F591-9EE5-4D53-8671-25CD85FB2B1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Arial" panose="020B0604020202020204"/>
            </a:rPr>
            <a:t>Empathy Communication</a:t>
          </a:r>
          <a:endParaRPr lang="en-US"/>
        </a:p>
      </dgm:t>
    </dgm:pt>
    <dgm:pt modelId="{14D9B83C-2E02-422B-9CF7-768B1748E2BD}" type="parTrans" cxnId="{C01F7F5C-2C13-4C93-9346-C57013B084EE}">
      <dgm:prSet/>
      <dgm:spPr/>
      <dgm:t>
        <a:bodyPr/>
        <a:lstStyle/>
        <a:p>
          <a:endParaRPr lang="en-US"/>
        </a:p>
      </dgm:t>
    </dgm:pt>
    <dgm:pt modelId="{BCF51EB7-6126-4A1D-A456-40D154C38A9C}" type="sibTrans" cxnId="{C01F7F5C-2C13-4C93-9346-C57013B084EE}">
      <dgm:prSet/>
      <dgm:spPr/>
      <dgm:t>
        <a:bodyPr/>
        <a:lstStyle/>
        <a:p>
          <a:endParaRPr lang="en-US"/>
        </a:p>
      </dgm:t>
    </dgm:pt>
    <dgm:pt modelId="{5C3C663F-A608-408D-AEA6-D8BF544D44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+mn-lt"/>
            </a:rPr>
            <a:t>Doctors sometimes could lack empathy in their communication with patient due to various reasons,</a:t>
          </a:r>
          <a:br>
            <a:rPr lang="en-US" sz="1400">
              <a:latin typeface="+mn-lt"/>
            </a:rPr>
          </a:br>
          <a:br>
            <a:rPr lang="en-US" sz="1400">
              <a:latin typeface="+mn-lt"/>
            </a:rPr>
          </a:br>
          <a:r>
            <a:rPr lang="en-US" sz="1400">
              <a:latin typeface="+mn-lt"/>
            </a:rPr>
            <a:t>- Burnout and Stress </a:t>
          </a:r>
        </a:p>
      </dgm:t>
    </dgm:pt>
    <dgm:pt modelId="{86D4AEF4-3C9F-4826-9C40-08DC03C4C4D3}" type="parTrans" cxnId="{06C5AA70-323F-4F81-9423-D3CBC06C5C4C}">
      <dgm:prSet/>
      <dgm:spPr/>
      <dgm:t>
        <a:bodyPr/>
        <a:lstStyle/>
        <a:p>
          <a:endParaRPr lang="en-US"/>
        </a:p>
      </dgm:t>
    </dgm:pt>
    <dgm:pt modelId="{56348F6E-75DF-4CB7-A6C5-FA2843719D63}" type="sibTrans" cxnId="{06C5AA70-323F-4F81-9423-D3CBC06C5C4C}">
      <dgm:prSet/>
      <dgm:spPr/>
      <dgm:t>
        <a:bodyPr/>
        <a:lstStyle/>
        <a:p>
          <a:endParaRPr lang="en-US"/>
        </a:p>
      </dgm:t>
    </dgm:pt>
    <dgm:pt modelId="{59BFE2B3-C867-45E0-864B-CE29139F870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+mn-lt"/>
            </a:rPr>
            <a:t>- Emotional Exhaustion</a:t>
          </a:r>
        </a:p>
      </dgm:t>
    </dgm:pt>
    <dgm:pt modelId="{5F565FA4-71D9-4376-BBF2-143F05207D99}" type="parTrans" cxnId="{CEA56C55-9CF6-4E22-85F5-70B4EA14A000}">
      <dgm:prSet/>
      <dgm:spPr/>
      <dgm:t>
        <a:bodyPr/>
        <a:lstStyle/>
        <a:p>
          <a:endParaRPr lang="en-US"/>
        </a:p>
      </dgm:t>
    </dgm:pt>
    <dgm:pt modelId="{EA99AC44-7F46-43EA-8F9C-9B230B1F9C60}" type="sibTrans" cxnId="{CEA56C55-9CF6-4E22-85F5-70B4EA14A000}">
      <dgm:prSet/>
      <dgm:spPr/>
      <dgm:t>
        <a:bodyPr/>
        <a:lstStyle/>
        <a:p>
          <a:endParaRPr lang="en-US"/>
        </a:p>
      </dgm:t>
    </dgm:pt>
    <dgm:pt modelId="{D26E7FF5-BEBE-432B-8B35-C75D3FB3DD1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+mn-lt"/>
            </a:rPr>
            <a:t>- Communication Challenges </a:t>
          </a:r>
        </a:p>
      </dgm:t>
    </dgm:pt>
    <dgm:pt modelId="{39397CC6-1483-434B-9E32-A540EAC419E5}" type="parTrans" cxnId="{4A9BDAFF-55DC-4613-B764-3DC631FB2D13}">
      <dgm:prSet/>
      <dgm:spPr/>
      <dgm:t>
        <a:bodyPr/>
        <a:lstStyle/>
        <a:p>
          <a:endParaRPr lang="en-US"/>
        </a:p>
      </dgm:t>
    </dgm:pt>
    <dgm:pt modelId="{B5A9616F-5AE4-4470-953E-C65D0F280BA9}" type="sibTrans" cxnId="{4A9BDAFF-55DC-4613-B764-3DC631FB2D13}">
      <dgm:prSet/>
      <dgm:spPr/>
      <dgm:t>
        <a:bodyPr/>
        <a:lstStyle/>
        <a:p>
          <a:endParaRPr lang="en-US"/>
        </a:p>
      </dgm:t>
    </dgm:pt>
    <dgm:pt modelId="{E1BE2B38-B012-40AD-B5B5-B57C16A9156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+mn-lt"/>
            </a:rPr>
            <a:t>- Individual Differences</a:t>
          </a:r>
        </a:p>
      </dgm:t>
    </dgm:pt>
    <dgm:pt modelId="{42A6CF48-23AE-4AF7-865D-508915356678}" type="parTrans" cxnId="{B9117B1A-9370-4965-9158-799E6966D3C6}">
      <dgm:prSet/>
      <dgm:spPr/>
      <dgm:t>
        <a:bodyPr/>
        <a:lstStyle/>
        <a:p>
          <a:endParaRPr lang="en-US"/>
        </a:p>
      </dgm:t>
    </dgm:pt>
    <dgm:pt modelId="{AE4E2F52-500C-4DAD-925D-293B72191972}" type="sibTrans" cxnId="{B9117B1A-9370-4965-9158-799E6966D3C6}">
      <dgm:prSet/>
      <dgm:spPr/>
      <dgm:t>
        <a:bodyPr/>
        <a:lstStyle/>
        <a:p>
          <a:endParaRPr lang="en-US"/>
        </a:p>
      </dgm:t>
    </dgm:pt>
    <dgm:pt modelId="{E9D09193-1A6B-4E06-B366-CA08AB8A0BF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Gen AI Solutions</a:t>
          </a:r>
          <a:endParaRPr lang="en-US"/>
        </a:p>
      </dgm:t>
    </dgm:pt>
    <dgm:pt modelId="{D81D1654-792E-4544-BF4F-37980A68C282}" type="parTrans" cxnId="{CCF98BAA-1A86-464F-A8A3-758F61C4F9AC}">
      <dgm:prSet/>
      <dgm:spPr/>
      <dgm:t>
        <a:bodyPr/>
        <a:lstStyle/>
        <a:p>
          <a:endParaRPr lang="en-US"/>
        </a:p>
      </dgm:t>
    </dgm:pt>
    <dgm:pt modelId="{DCA8B192-6A80-4430-BA6C-097E5F303CA4}" type="sibTrans" cxnId="{CCF98BAA-1A86-464F-A8A3-758F61C4F9AC}">
      <dgm:prSet/>
      <dgm:spPr/>
      <dgm:t>
        <a:bodyPr/>
        <a:lstStyle/>
        <a:p>
          <a:endParaRPr lang="en-US"/>
        </a:p>
      </dgm:t>
    </dgm:pt>
    <dgm:pt modelId="{9F96A9A1-B4BA-4563-9D19-CD1A411A47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- Empathetic Message Generation</a:t>
          </a:r>
        </a:p>
      </dgm:t>
    </dgm:pt>
    <dgm:pt modelId="{15C994A2-F346-4C0C-B7DA-678ED12FA539}" type="parTrans" cxnId="{EF2B8111-529D-4480-A197-39EE45738266}">
      <dgm:prSet/>
      <dgm:spPr/>
      <dgm:t>
        <a:bodyPr/>
        <a:lstStyle/>
        <a:p>
          <a:endParaRPr lang="en-US"/>
        </a:p>
      </dgm:t>
    </dgm:pt>
    <dgm:pt modelId="{6BC973EF-7F43-4448-83EA-5E6B06D3826A}" type="sibTrans" cxnId="{EF2B8111-529D-4480-A197-39EE45738266}">
      <dgm:prSet/>
      <dgm:spPr/>
      <dgm:t>
        <a:bodyPr/>
        <a:lstStyle/>
        <a:p>
          <a:endParaRPr lang="en-US"/>
        </a:p>
      </dgm:t>
    </dgm:pt>
    <dgm:pt modelId="{CED2BF04-A925-4AEE-915D-56B79B29BA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- Message translation</a:t>
          </a:r>
        </a:p>
      </dgm:t>
    </dgm:pt>
    <dgm:pt modelId="{AAC05E38-F654-4E83-ABCC-F2485A5CC614}" type="parTrans" cxnId="{A2AE1CAE-28EA-4E5E-B0F6-B9D6DFB04E61}">
      <dgm:prSet/>
      <dgm:spPr/>
      <dgm:t>
        <a:bodyPr/>
        <a:lstStyle/>
        <a:p>
          <a:endParaRPr lang="en-US"/>
        </a:p>
      </dgm:t>
    </dgm:pt>
    <dgm:pt modelId="{08DAAC53-B15A-4B8C-98D6-7DE08E97551D}" type="sibTrans" cxnId="{A2AE1CAE-28EA-4E5E-B0F6-B9D6DFB04E61}">
      <dgm:prSet/>
      <dgm:spPr/>
      <dgm:t>
        <a:bodyPr/>
        <a:lstStyle/>
        <a:p>
          <a:endParaRPr lang="en-US"/>
        </a:p>
      </dgm:t>
    </dgm:pt>
    <dgm:pt modelId="{5444B922-3AA0-45E3-8B62-17A35C9A2AF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- Simplify messages to make them more understandable </a:t>
          </a:r>
        </a:p>
      </dgm:t>
    </dgm:pt>
    <dgm:pt modelId="{B0536B88-6617-42F3-8497-B7A5A63029AC}" type="parTrans" cxnId="{F65DBF7B-FE56-41A0-A026-739133D11A3D}">
      <dgm:prSet/>
      <dgm:spPr/>
      <dgm:t>
        <a:bodyPr/>
        <a:lstStyle/>
        <a:p>
          <a:endParaRPr lang="en-US"/>
        </a:p>
      </dgm:t>
    </dgm:pt>
    <dgm:pt modelId="{37679784-4BF3-4488-B2F1-6EFAA6DF9DD6}" type="sibTrans" cxnId="{F65DBF7B-FE56-41A0-A026-739133D11A3D}">
      <dgm:prSet/>
      <dgm:spPr/>
      <dgm:t>
        <a:bodyPr/>
        <a:lstStyle/>
        <a:p>
          <a:endParaRPr lang="en-US"/>
        </a:p>
      </dgm:t>
    </dgm:pt>
    <dgm:pt modelId="{D4DDA842-0576-4515-A644-7624CB1688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- Create training content for doctors and clinical staff to be more empathetic</a:t>
          </a:r>
        </a:p>
      </dgm:t>
    </dgm:pt>
    <dgm:pt modelId="{D05762EF-2BF2-4706-A58A-A322D75C60C0}" type="parTrans" cxnId="{E0C63DBC-F66D-4BBC-B172-DB85E4CF47E3}">
      <dgm:prSet/>
      <dgm:spPr/>
      <dgm:t>
        <a:bodyPr/>
        <a:lstStyle/>
        <a:p>
          <a:endParaRPr lang="en-US"/>
        </a:p>
      </dgm:t>
    </dgm:pt>
    <dgm:pt modelId="{78428ABD-7D5E-4972-B045-934195F79DA9}" type="sibTrans" cxnId="{E0C63DBC-F66D-4BBC-B172-DB85E4CF47E3}">
      <dgm:prSet/>
      <dgm:spPr/>
      <dgm:t>
        <a:bodyPr/>
        <a:lstStyle/>
        <a:p>
          <a:endParaRPr lang="en-US"/>
        </a:p>
      </dgm:t>
    </dgm:pt>
    <dgm:pt modelId="{7A2BB15A-E24B-48BD-BFC1-D99AE32DE86E}" type="pres">
      <dgm:prSet presAssocID="{7D6AE141-34ED-46B0-A614-CD2A8EEFB285}" presName="root" presStyleCnt="0">
        <dgm:presLayoutVars>
          <dgm:dir/>
          <dgm:resizeHandles val="exact"/>
        </dgm:presLayoutVars>
      </dgm:prSet>
      <dgm:spPr/>
    </dgm:pt>
    <dgm:pt modelId="{ED14AD9D-D297-4603-9150-23CCB264DC5C}" type="pres">
      <dgm:prSet presAssocID="{43C4F591-9EE5-4D53-8671-25CD85FB2B1C}" presName="compNode" presStyleCnt="0"/>
      <dgm:spPr/>
    </dgm:pt>
    <dgm:pt modelId="{75506107-01D5-417A-A527-A3D3CE1A0968}" type="pres">
      <dgm:prSet presAssocID="{43C4F591-9EE5-4D53-8671-25CD85FB2B1C}" presName="iconRect" presStyleLbl="node1" presStyleIdx="0" presStyleCnt="2" custLinFactNeighborX="-6956" custLinFactNeighborY="-781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5B6167CA-C2DC-4687-B6E1-3D51ED49454D}" type="pres">
      <dgm:prSet presAssocID="{43C4F591-9EE5-4D53-8671-25CD85FB2B1C}" presName="iconSpace" presStyleCnt="0"/>
      <dgm:spPr/>
    </dgm:pt>
    <dgm:pt modelId="{2A1F9710-3CDD-4D8A-A781-41DA302DF429}" type="pres">
      <dgm:prSet presAssocID="{43C4F591-9EE5-4D53-8671-25CD85FB2B1C}" presName="parTx" presStyleLbl="revTx" presStyleIdx="0" presStyleCnt="4">
        <dgm:presLayoutVars>
          <dgm:chMax val="0"/>
          <dgm:chPref val="0"/>
        </dgm:presLayoutVars>
      </dgm:prSet>
      <dgm:spPr/>
    </dgm:pt>
    <dgm:pt modelId="{215661E4-327D-441A-9D34-0231A0C85E04}" type="pres">
      <dgm:prSet presAssocID="{43C4F591-9EE5-4D53-8671-25CD85FB2B1C}" presName="txSpace" presStyleCnt="0"/>
      <dgm:spPr/>
    </dgm:pt>
    <dgm:pt modelId="{496A457E-04AA-45E6-8B64-59050376E39E}" type="pres">
      <dgm:prSet presAssocID="{43C4F591-9EE5-4D53-8671-25CD85FB2B1C}" presName="desTx" presStyleLbl="revTx" presStyleIdx="1" presStyleCnt="4" custScaleX="131316">
        <dgm:presLayoutVars/>
      </dgm:prSet>
      <dgm:spPr/>
    </dgm:pt>
    <dgm:pt modelId="{A3B9031B-06DE-470A-B5E7-FDDDFFF99738}" type="pres">
      <dgm:prSet presAssocID="{BCF51EB7-6126-4A1D-A456-40D154C38A9C}" presName="sibTrans" presStyleCnt="0"/>
      <dgm:spPr/>
    </dgm:pt>
    <dgm:pt modelId="{4EB4C2AC-5C6B-4EA4-BEB7-D99683230834}" type="pres">
      <dgm:prSet presAssocID="{E9D09193-1A6B-4E06-B366-CA08AB8A0BFF}" presName="compNode" presStyleCnt="0"/>
      <dgm:spPr/>
    </dgm:pt>
    <dgm:pt modelId="{200F291B-EF92-4473-988E-3788BB0236D4}" type="pres">
      <dgm:prSet presAssocID="{E9D09193-1A6B-4E06-B366-CA08AB8A0BFF}" presName="iconRect" presStyleLbl="node1" presStyleIdx="1" presStyleCnt="2" custLinFactNeighborX="-1675" custLinFactNeighborY="465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62A9587D-89C6-4DAE-BB36-AFEF393126BF}" type="pres">
      <dgm:prSet presAssocID="{E9D09193-1A6B-4E06-B366-CA08AB8A0BFF}" presName="iconSpace" presStyleCnt="0"/>
      <dgm:spPr/>
    </dgm:pt>
    <dgm:pt modelId="{544C9F11-9D3F-4729-A637-EED72429C80F}" type="pres">
      <dgm:prSet presAssocID="{E9D09193-1A6B-4E06-B366-CA08AB8A0BFF}" presName="parTx" presStyleLbl="revTx" presStyleIdx="2" presStyleCnt="4">
        <dgm:presLayoutVars>
          <dgm:chMax val="0"/>
          <dgm:chPref val="0"/>
        </dgm:presLayoutVars>
      </dgm:prSet>
      <dgm:spPr/>
    </dgm:pt>
    <dgm:pt modelId="{A112B969-951D-49AA-A9FF-4E92C0CDBEA9}" type="pres">
      <dgm:prSet presAssocID="{E9D09193-1A6B-4E06-B366-CA08AB8A0BFF}" presName="txSpace" presStyleCnt="0"/>
      <dgm:spPr/>
    </dgm:pt>
    <dgm:pt modelId="{7107ACFA-9CAF-425E-BEB1-2449432839AE}" type="pres">
      <dgm:prSet presAssocID="{E9D09193-1A6B-4E06-B366-CA08AB8A0BFF}" presName="desTx" presStyleLbl="revTx" presStyleIdx="3" presStyleCnt="4">
        <dgm:presLayoutVars/>
      </dgm:prSet>
      <dgm:spPr/>
    </dgm:pt>
  </dgm:ptLst>
  <dgm:cxnLst>
    <dgm:cxn modelId="{EF2B8111-529D-4480-A197-39EE45738266}" srcId="{E9D09193-1A6B-4E06-B366-CA08AB8A0BFF}" destId="{9F96A9A1-B4BA-4563-9D19-CD1A411A4731}" srcOrd="0" destOrd="0" parTransId="{15C994A2-F346-4C0C-B7DA-678ED12FA539}" sibTransId="{6BC973EF-7F43-4448-83EA-5E6B06D3826A}"/>
    <dgm:cxn modelId="{B9117B1A-9370-4965-9158-799E6966D3C6}" srcId="{43C4F591-9EE5-4D53-8671-25CD85FB2B1C}" destId="{E1BE2B38-B012-40AD-B5B5-B57C16A9156B}" srcOrd="3" destOrd="0" parTransId="{42A6CF48-23AE-4AF7-865D-508915356678}" sibTransId="{AE4E2F52-500C-4DAD-925D-293B72191972}"/>
    <dgm:cxn modelId="{64C57822-0A37-459E-A96C-B892C0C85F10}" type="presOf" srcId="{D4DDA842-0576-4515-A644-7624CB16889F}" destId="{7107ACFA-9CAF-425E-BEB1-2449432839AE}" srcOrd="0" destOrd="3" presId="urn:microsoft.com/office/officeart/2018/5/layout/CenteredIconLabelDescriptionList"/>
    <dgm:cxn modelId="{94A8E922-8EA6-4E7A-86CE-E670DDB31301}" type="presOf" srcId="{D26E7FF5-BEBE-432B-8B35-C75D3FB3DD15}" destId="{496A457E-04AA-45E6-8B64-59050376E39E}" srcOrd="0" destOrd="2" presId="urn:microsoft.com/office/officeart/2018/5/layout/CenteredIconLabelDescriptionList"/>
    <dgm:cxn modelId="{5FCE5B40-56A3-4929-A469-3886CED387D7}" type="presOf" srcId="{7D6AE141-34ED-46B0-A614-CD2A8EEFB285}" destId="{7A2BB15A-E24B-48BD-BFC1-D99AE32DE86E}" srcOrd="0" destOrd="0" presId="urn:microsoft.com/office/officeart/2018/5/layout/CenteredIconLabelDescriptionList"/>
    <dgm:cxn modelId="{8D922D50-5CB9-4182-B4E7-57B3598ABAE6}" type="presOf" srcId="{5444B922-3AA0-45E3-8B62-17A35C9A2AF1}" destId="{7107ACFA-9CAF-425E-BEB1-2449432839AE}" srcOrd="0" destOrd="2" presId="urn:microsoft.com/office/officeart/2018/5/layout/CenteredIconLabelDescriptionList"/>
    <dgm:cxn modelId="{72D2F851-4268-405F-A208-BCD73FF3B3D0}" type="presOf" srcId="{5C3C663F-A608-408D-AEA6-D8BF544D4424}" destId="{496A457E-04AA-45E6-8B64-59050376E39E}" srcOrd="0" destOrd="0" presId="urn:microsoft.com/office/officeart/2018/5/layout/CenteredIconLabelDescriptionList"/>
    <dgm:cxn modelId="{CEA56C55-9CF6-4E22-85F5-70B4EA14A000}" srcId="{43C4F591-9EE5-4D53-8671-25CD85FB2B1C}" destId="{59BFE2B3-C867-45E0-864B-CE29139F8707}" srcOrd="1" destOrd="0" parTransId="{5F565FA4-71D9-4376-BBF2-143F05207D99}" sibTransId="{EA99AC44-7F46-43EA-8F9C-9B230B1F9C60}"/>
    <dgm:cxn modelId="{C01F7F5C-2C13-4C93-9346-C57013B084EE}" srcId="{7D6AE141-34ED-46B0-A614-CD2A8EEFB285}" destId="{43C4F591-9EE5-4D53-8671-25CD85FB2B1C}" srcOrd="0" destOrd="0" parTransId="{14D9B83C-2E02-422B-9CF7-768B1748E2BD}" sibTransId="{BCF51EB7-6126-4A1D-A456-40D154C38A9C}"/>
    <dgm:cxn modelId="{7CA7695D-E611-4B9D-8249-B2CE1A64E728}" type="presOf" srcId="{43C4F591-9EE5-4D53-8671-25CD85FB2B1C}" destId="{2A1F9710-3CDD-4D8A-A781-41DA302DF429}" srcOrd="0" destOrd="0" presId="urn:microsoft.com/office/officeart/2018/5/layout/CenteredIconLabelDescriptionList"/>
    <dgm:cxn modelId="{06C5AA70-323F-4F81-9423-D3CBC06C5C4C}" srcId="{43C4F591-9EE5-4D53-8671-25CD85FB2B1C}" destId="{5C3C663F-A608-408D-AEA6-D8BF544D4424}" srcOrd="0" destOrd="0" parTransId="{86D4AEF4-3C9F-4826-9C40-08DC03C4C4D3}" sibTransId="{56348F6E-75DF-4CB7-A6C5-FA2843719D63}"/>
    <dgm:cxn modelId="{F65DBF7B-FE56-41A0-A026-739133D11A3D}" srcId="{E9D09193-1A6B-4E06-B366-CA08AB8A0BFF}" destId="{5444B922-3AA0-45E3-8B62-17A35C9A2AF1}" srcOrd="2" destOrd="0" parTransId="{B0536B88-6617-42F3-8497-B7A5A63029AC}" sibTransId="{37679784-4BF3-4488-B2F1-6EFAA6DF9DD6}"/>
    <dgm:cxn modelId="{E4CD0984-8FEC-401F-B8AA-264E273BBCC8}" type="presOf" srcId="{59BFE2B3-C867-45E0-864B-CE29139F8707}" destId="{496A457E-04AA-45E6-8B64-59050376E39E}" srcOrd="0" destOrd="1" presId="urn:microsoft.com/office/officeart/2018/5/layout/CenteredIconLabelDescriptionList"/>
    <dgm:cxn modelId="{7C608B89-6E90-4ABD-B0B2-C68E495BC8E9}" type="presOf" srcId="{CED2BF04-A925-4AEE-915D-56B79B29BAFD}" destId="{7107ACFA-9CAF-425E-BEB1-2449432839AE}" srcOrd="0" destOrd="1" presId="urn:microsoft.com/office/officeart/2018/5/layout/CenteredIconLabelDescriptionList"/>
    <dgm:cxn modelId="{4DF47CA3-7F37-471F-B812-6A0E300F2650}" type="presOf" srcId="{E1BE2B38-B012-40AD-B5B5-B57C16A9156B}" destId="{496A457E-04AA-45E6-8B64-59050376E39E}" srcOrd="0" destOrd="3" presId="urn:microsoft.com/office/officeart/2018/5/layout/CenteredIconLabelDescriptionList"/>
    <dgm:cxn modelId="{CCF98BAA-1A86-464F-A8A3-758F61C4F9AC}" srcId="{7D6AE141-34ED-46B0-A614-CD2A8EEFB285}" destId="{E9D09193-1A6B-4E06-B366-CA08AB8A0BFF}" srcOrd="1" destOrd="0" parTransId="{D81D1654-792E-4544-BF4F-37980A68C282}" sibTransId="{DCA8B192-6A80-4430-BA6C-097E5F303CA4}"/>
    <dgm:cxn modelId="{A2AE1CAE-28EA-4E5E-B0F6-B9D6DFB04E61}" srcId="{E9D09193-1A6B-4E06-B366-CA08AB8A0BFF}" destId="{CED2BF04-A925-4AEE-915D-56B79B29BAFD}" srcOrd="1" destOrd="0" parTransId="{AAC05E38-F654-4E83-ABCC-F2485A5CC614}" sibTransId="{08DAAC53-B15A-4B8C-98D6-7DE08E97551D}"/>
    <dgm:cxn modelId="{E0C63DBC-F66D-4BBC-B172-DB85E4CF47E3}" srcId="{E9D09193-1A6B-4E06-B366-CA08AB8A0BFF}" destId="{D4DDA842-0576-4515-A644-7624CB16889F}" srcOrd="3" destOrd="0" parTransId="{D05762EF-2BF2-4706-A58A-A322D75C60C0}" sibTransId="{78428ABD-7D5E-4972-B045-934195F79DA9}"/>
    <dgm:cxn modelId="{51DCDFBE-932C-487C-8AC9-C4DBE4EE36BD}" type="presOf" srcId="{E9D09193-1A6B-4E06-B366-CA08AB8A0BFF}" destId="{544C9F11-9D3F-4729-A637-EED72429C80F}" srcOrd="0" destOrd="0" presId="urn:microsoft.com/office/officeart/2018/5/layout/CenteredIconLabelDescriptionList"/>
    <dgm:cxn modelId="{2B31A0EC-213C-44F3-9867-380A83118FDA}" type="presOf" srcId="{9F96A9A1-B4BA-4563-9D19-CD1A411A4731}" destId="{7107ACFA-9CAF-425E-BEB1-2449432839AE}" srcOrd="0" destOrd="0" presId="urn:microsoft.com/office/officeart/2018/5/layout/CenteredIconLabelDescriptionList"/>
    <dgm:cxn modelId="{4A9BDAFF-55DC-4613-B764-3DC631FB2D13}" srcId="{43C4F591-9EE5-4D53-8671-25CD85FB2B1C}" destId="{D26E7FF5-BEBE-432B-8B35-C75D3FB3DD15}" srcOrd="2" destOrd="0" parTransId="{39397CC6-1483-434B-9E32-A540EAC419E5}" sibTransId="{B5A9616F-5AE4-4470-953E-C65D0F280BA9}"/>
    <dgm:cxn modelId="{7A6605E5-FF7A-4BAB-A4BB-A3209751D990}" type="presParOf" srcId="{7A2BB15A-E24B-48BD-BFC1-D99AE32DE86E}" destId="{ED14AD9D-D297-4603-9150-23CCB264DC5C}" srcOrd="0" destOrd="0" presId="urn:microsoft.com/office/officeart/2018/5/layout/CenteredIconLabelDescriptionList"/>
    <dgm:cxn modelId="{E5E80CA3-CC4E-477E-BD5A-D67795B0BDD5}" type="presParOf" srcId="{ED14AD9D-D297-4603-9150-23CCB264DC5C}" destId="{75506107-01D5-417A-A527-A3D3CE1A0968}" srcOrd="0" destOrd="0" presId="urn:microsoft.com/office/officeart/2018/5/layout/CenteredIconLabelDescriptionList"/>
    <dgm:cxn modelId="{474AC9E4-074E-4ED1-8515-A08BECE8EA48}" type="presParOf" srcId="{ED14AD9D-D297-4603-9150-23CCB264DC5C}" destId="{5B6167CA-C2DC-4687-B6E1-3D51ED49454D}" srcOrd="1" destOrd="0" presId="urn:microsoft.com/office/officeart/2018/5/layout/CenteredIconLabelDescriptionList"/>
    <dgm:cxn modelId="{8FF1EED7-0B64-4D5B-BDA4-4A01EEE4979F}" type="presParOf" srcId="{ED14AD9D-D297-4603-9150-23CCB264DC5C}" destId="{2A1F9710-3CDD-4D8A-A781-41DA302DF429}" srcOrd="2" destOrd="0" presId="urn:microsoft.com/office/officeart/2018/5/layout/CenteredIconLabelDescriptionList"/>
    <dgm:cxn modelId="{5FCA16CD-FA26-44A8-99E9-1230F3FAAE9F}" type="presParOf" srcId="{ED14AD9D-D297-4603-9150-23CCB264DC5C}" destId="{215661E4-327D-441A-9D34-0231A0C85E04}" srcOrd="3" destOrd="0" presId="urn:microsoft.com/office/officeart/2018/5/layout/CenteredIconLabelDescriptionList"/>
    <dgm:cxn modelId="{B6BE0C0D-276B-4F6D-9FD7-100119392ED0}" type="presParOf" srcId="{ED14AD9D-D297-4603-9150-23CCB264DC5C}" destId="{496A457E-04AA-45E6-8B64-59050376E39E}" srcOrd="4" destOrd="0" presId="urn:microsoft.com/office/officeart/2018/5/layout/CenteredIconLabelDescriptionList"/>
    <dgm:cxn modelId="{FE5B4A14-D4FD-49B1-8D3D-9A5238EF33FD}" type="presParOf" srcId="{7A2BB15A-E24B-48BD-BFC1-D99AE32DE86E}" destId="{A3B9031B-06DE-470A-B5E7-FDDDFFF99738}" srcOrd="1" destOrd="0" presId="urn:microsoft.com/office/officeart/2018/5/layout/CenteredIconLabelDescriptionList"/>
    <dgm:cxn modelId="{98481F93-C002-45CE-BD8A-088ACE892DD9}" type="presParOf" srcId="{7A2BB15A-E24B-48BD-BFC1-D99AE32DE86E}" destId="{4EB4C2AC-5C6B-4EA4-BEB7-D99683230834}" srcOrd="2" destOrd="0" presId="urn:microsoft.com/office/officeart/2018/5/layout/CenteredIconLabelDescriptionList"/>
    <dgm:cxn modelId="{5693909C-A37C-4C3E-BF1A-CD813E30CF99}" type="presParOf" srcId="{4EB4C2AC-5C6B-4EA4-BEB7-D99683230834}" destId="{200F291B-EF92-4473-988E-3788BB0236D4}" srcOrd="0" destOrd="0" presId="urn:microsoft.com/office/officeart/2018/5/layout/CenteredIconLabelDescriptionList"/>
    <dgm:cxn modelId="{88C0D2CA-3677-4B47-A8CE-4786064FC3B3}" type="presParOf" srcId="{4EB4C2AC-5C6B-4EA4-BEB7-D99683230834}" destId="{62A9587D-89C6-4DAE-BB36-AFEF393126BF}" srcOrd="1" destOrd="0" presId="urn:microsoft.com/office/officeart/2018/5/layout/CenteredIconLabelDescriptionList"/>
    <dgm:cxn modelId="{422FBFE0-7FB4-4F5B-94AE-7E0BD5640C5F}" type="presParOf" srcId="{4EB4C2AC-5C6B-4EA4-BEB7-D99683230834}" destId="{544C9F11-9D3F-4729-A637-EED72429C80F}" srcOrd="2" destOrd="0" presId="urn:microsoft.com/office/officeart/2018/5/layout/CenteredIconLabelDescriptionList"/>
    <dgm:cxn modelId="{AA9369C1-9B0A-4332-8024-6766C5224B0C}" type="presParOf" srcId="{4EB4C2AC-5C6B-4EA4-BEB7-D99683230834}" destId="{A112B969-951D-49AA-A9FF-4E92C0CDBEA9}" srcOrd="3" destOrd="0" presId="urn:microsoft.com/office/officeart/2018/5/layout/CenteredIconLabelDescriptionList"/>
    <dgm:cxn modelId="{B6C52223-21B1-4F98-B964-573F861E2532}" type="presParOf" srcId="{4EB4C2AC-5C6B-4EA4-BEB7-D99683230834}" destId="{7107ACFA-9CAF-425E-BEB1-2449432839A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8BAEC5-8E95-45EA-ACF4-FC86F33E897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EAB9FAA-0990-4E94-A848-367678D77C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 AI opens possibilities to do advanced analytics over pages of textual data which is not easily achievable with traditional analytics systems</a:t>
          </a:r>
        </a:p>
      </dgm:t>
    </dgm:pt>
    <dgm:pt modelId="{3233C944-D4D7-4488-8B35-6171609EE6B1}" type="parTrans" cxnId="{FEA60613-472A-4028-A5D0-FBEDCDE4C2E4}">
      <dgm:prSet/>
      <dgm:spPr/>
      <dgm:t>
        <a:bodyPr/>
        <a:lstStyle/>
        <a:p>
          <a:endParaRPr lang="en-US"/>
        </a:p>
      </dgm:t>
    </dgm:pt>
    <dgm:pt modelId="{11CEA189-F017-47F5-BAEC-0FC3175B6CF1}" type="sibTrans" cxnId="{FEA60613-472A-4028-A5D0-FBEDCDE4C2E4}">
      <dgm:prSet/>
      <dgm:spPr/>
      <dgm:t>
        <a:bodyPr/>
        <a:lstStyle/>
        <a:p>
          <a:endParaRPr lang="en-US"/>
        </a:p>
      </dgm:t>
    </dgm:pt>
    <dgm:pt modelId="{D9A45F52-9E73-4C22-9D88-46C21C6F0E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With the semantic vector embeddings of the textual data, we could do analytical operations to derive meaningful insights.</a:t>
          </a:r>
        </a:p>
      </dgm:t>
    </dgm:pt>
    <dgm:pt modelId="{2EACDBC8-684C-4C81-ABC8-23111771D3EF}" type="parTrans" cxnId="{FF720F6C-3D15-4F8C-A3E8-D29FAE26BEF0}">
      <dgm:prSet/>
      <dgm:spPr/>
      <dgm:t>
        <a:bodyPr/>
        <a:lstStyle/>
        <a:p>
          <a:endParaRPr lang="en-US"/>
        </a:p>
      </dgm:t>
    </dgm:pt>
    <dgm:pt modelId="{5A31A7AD-0A32-48AA-9799-73E64A93E7F8}" type="sibTrans" cxnId="{FF720F6C-3D15-4F8C-A3E8-D29FAE26BEF0}">
      <dgm:prSet/>
      <dgm:spPr/>
      <dgm:t>
        <a:bodyPr/>
        <a:lstStyle/>
        <a:p>
          <a:endParaRPr lang="en-US"/>
        </a:p>
      </dgm:t>
    </dgm:pt>
    <dgm:pt modelId="{AA484BB0-27CB-4F79-AE6D-8B2A58B856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These analytics can be used to predict the spread of diseases, new epidemics, optimize hospital staffing, predict need for new hospitals/doctors etc. </a:t>
          </a:r>
        </a:p>
      </dgm:t>
    </dgm:pt>
    <dgm:pt modelId="{4BA55F18-6EBA-4634-A57A-6EF1B238856C}" type="parTrans" cxnId="{8E971AF4-F16F-464C-8AFE-FC4A00EEC2F1}">
      <dgm:prSet/>
      <dgm:spPr/>
      <dgm:t>
        <a:bodyPr/>
        <a:lstStyle/>
        <a:p>
          <a:endParaRPr lang="en-US"/>
        </a:p>
      </dgm:t>
    </dgm:pt>
    <dgm:pt modelId="{31D4CEE3-AF9A-4887-B785-5719C8144D8B}" type="sibTrans" cxnId="{8E971AF4-F16F-464C-8AFE-FC4A00EEC2F1}">
      <dgm:prSet/>
      <dgm:spPr/>
      <dgm:t>
        <a:bodyPr/>
        <a:lstStyle/>
        <a:p>
          <a:endParaRPr lang="en-US"/>
        </a:p>
      </dgm:t>
    </dgm:pt>
    <dgm:pt modelId="{0FF798B3-6D2C-449F-AF62-BD4BC6ACD268}" type="pres">
      <dgm:prSet presAssocID="{458BAEC5-8E95-45EA-ACF4-FC86F33E8974}" presName="root" presStyleCnt="0">
        <dgm:presLayoutVars>
          <dgm:dir/>
          <dgm:resizeHandles val="exact"/>
        </dgm:presLayoutVars>
      </dgm:prSet>
      <dgm:spPr/>
    </dgm:pt>
    <dgm:pt modelId="{F87D5787-EF48-45C1-B7E9-27DA833514E3}" type="pres">
      <dgm:prSet presAssocID="{4EAB9FAA-0990-4E94-A848-367678D77CEE}" presName="compNode" presStyleCnt="0"/>
      <dgm:spPr/>
    </dgm:pt>
    <dgm:pt modelId="{F77F8561-61CC-430A-89E9-86D7152A3699}" type="pres">
      <dgm:prSet presAssocID="{4EAB9FAA-0990-4E94-A848-367678D77CEE}" presName="bgRect" presStyleLbl="bgShp" presStyleIdx="0" presStyleCnt="3"/>
      <dgm:spPr/>
    </dgm:pt>
    <dgm:pt modelId="{B62FC3FA-3C0A-4CFD-B689-D222E5B709A0}" type="pres">
      <dgm:prSet presAssocID="{4EAB9FAA-0990-4E94-A848-367678D77CE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D3299F3-E610-45CB-88BB-BA0E8D947D38}" type="pres">
      <dgm:prSet presAssocID="{4EAB9FAA-0990-4E94-A848-367678D77CEE}" presName="spaceRect" presStyleCnt="0"/>
      <dgm:spPr/>
    </dgm:pt>
    <dgm:pt modelId="{00A383D2-9C5A-46C0-B061-6976DFE948A4}" type="pres">
      <dgm:prSet presAssocID="{4EAB9FAA-0990-4E94-A848-367678D77CEE}" presName="parTx" presStyleLbl="revTx" presStyleIdx="0" presStyleCnt="3" custLinFactNeighborX="-1608" custLinFactNeighborY="-23791">
        <dgm:presLayoutVars>
          <dgm:chMax val="0"/>
          <dgm:chPref val="0"/>
        </dgm:presLayoutVars>
      </dgm:prSet>
      <dgm:spPr/>
    </dgm:pt>
    <dgm:pt modelId="{17CD7F7D-3382-45C2-8385-3DBD83891A6F}" type="pres">
      <dgm:prSet presAssocID="{11CEA189-F017-47F5-BAEC-0FC3175B6CF1}" presName="sibTrans" presStyleCnt="0"/>
      <dgm:spPr/>
    </dgm:pt>
    <dgm:pt modelId="{774F348C-D60D-4186-8AAA-AA67F1E6720A}" type="pres">
      <dgm:prSet presAssocID="{D9A45F52-9E73-4C22-9D88-46C21C6F0E61}" presName="compNode" presStyleCnt="0"/>
      <dgm:spPr/>
    </dgm:pt>
    <dgm:pt modelId="{4976A376-37E4-4131-99C9-199A91F2D11D}" type="pres">
      <dgm:prSet presAssocID="{D9A45F52-9E73-4C22-9D88-46C21C6F0E61}" presName="bgRect" presStyleLbl="bgShp" presStyleIdx="1" presStyleCnt="3"/>
      <dgm:spPr/>
    </dgm:pt>
    <dgm:pt modelId="{BFCE2396-0AAF-4289-A6CB-4A69B6A2A80B}" type="pres">
      <dgm:prSet presAssocID="{D9A45F52-9E73-4C22-9D88-46C21C6F0E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0B10828-AF7B-4F2F-94FC-54BD241B8FD8}" type="pres">
      <dgm:prSet presAssocID="{D9A45F52-9E73-4C22-9D88-46C21C6F0E61}" presName="spaceRect" presStyleCnt="0"/>
      <dgm:spPr/>
    </dgm:pt>
    <dgm:pt modelId="{43530691-5A3C-46AA-8D14-E9F1CF8AA73A}" type="pres">
      <dgm:prSet presAssocID="{D9A45F52-9E73-4C22-9D88-46C21C6F0E61}" presName="parTx" presStyleLbl="revTx" presStyleIdx="1" presStyleCnt="3">
        <dgm:presLayoutVars>
          <dgm:chMax val="0"/>
          <dgm:chPref val="0"/>
        </dgm:presLayoutVars>
      </dgm:prSet>
      <dgm:spPr/>
    </dgm:pt>
    <dgm:pt modelId="{09D82C44-5BA3-4FCF-B556-6520F9F7E529}" type="pres">
      <dgm:prSet presAssocID="{5A31A7AD-0A32-48AA-9799-73E64A93E7F8}" presName="sibTrans" presStyleCnt="0"/>
      <dgm:spPr/>
    </dgm:pt>
    <dgm:pt modelId="{0F436290-BCE4-411F-8BD5-C1FDE7883D6B}" type="pres">
      <dgm:prSet presAssocID="{AA484BB0-27CB-4F79-AE6D-8B2A58B856E2}" presName="compNode" presStyleCnt="0"/>
      <dgm:spPr/>
    </dgm:pt>
    <dgm:pt modelId="{E15FDCDF-FE8B-40FB-87E3-ACABA40F23CC}" type="pres">
      <dgm:prSet presAssocID="{AA484BB0-27CB-4F79-AE6D-8B2A58B856E2}" presName="bgRect" presStyleLbl="bgShp" presStyleIdx="2" presStyleCnt="3"/>
      <dgm:spPr/>
    </dgm:pt>
    <dgm:pt modelId="{42E177F9-B15F-4198-A812-991764524DDE}" type="pres">
      <dgm:prSet presAssocID="{AA484BB0-27CB-4F79-AE6D-8B2A58B856E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BD6A18EF-138F-4E9C-BAA0-0F93F62A2001}" type="pres">
      <dgm:prSet presAssocID="{AA484BB0-27CB-4F79-AE6D-8B2A58B856E2}" presName="spaceRect" presStyleCnt="0"/>
      <dgm:spPr/>
    </dgm:pt>
    <dgm:pt modelId="{AEA24E62-2D5A-4D26-BD24-02D6A8CE6D57}" type="pres">
      <dgm:prSet presAssocID="{AA484BB0-27CB-4F79-AE6D-8B2A58B856E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A60613-472A-4028-A5D0-FBEDCDE4C2E4}" srcId="{458BAEC5-8E95-45EA-ACF4-FC86F33E8974}" destId="{4EAB9FAA-0990-4E94-A848-367678D77CEE}" srcOrd="0" destOrd="0" parTransId="{3233C944-D4D7-4488-8B35-6171609EE6B1}" sibTransId="{11CEA189-F017-47F5-BAEC-0FC3175B6CF1}"/>
    <dgm:cxn modelId="{8F23DB33-B1C2-4AB6-A414-5C57E82F3323}" type="presOf" srcId="{4EAB9FAA-0990-4E94-A848-367678D77CEE}" destId="{00A383D2-9C5A-46C0-B061-6976DFE948A4}" srcOrd="0" destOrd="0" presId="urn:microsoft.com/office/officeart/2018/2/layout/IconVerticalSolidList"/>
    <dgm:cxn modelId="{6554B84F-4649-4C64-936A-49A9AB61A516}" type="presOf" srcId="{AA484BB0-27CB-4F79-AE6D-8B2A58B856E2}" destId="{AEA24E62-2D5A-4D26-BD24-02D6A8CE6D57}" srcOrd="0" destOrd="0" presId="urn:microsoft.com/office/officeart/2018/2/layout/IconVerticalSolidList"/>
    <dgm:cxn modelId="{FF720F6C-3D15-4F8C-A3E8-D29FAE26BEF0}" srcId="{458BAEC5-8E95-45EA-ACF4-FC86F33E8974}" destId="{D9A45F52-9E73-4C22-9D88-46C21C6F0E61}" srcOrd="1" destOrd="0" parTransId="{2EACDBC8-684C-4C81-ABC8-23111771D3EF}" sibTransId="{5A31A7AD-0A32-48AA-9799-73E64A93E7F8}"/>
    <dgm:cxn modelId="{3B6BFB99-AF1E-4A9B-9DFD-345AF316F8CE}" type="presOf" srcId="{D9A45F52-9E73-4C22-9D88-46C21C6F0E61}" destId="{43530691-5A3C-46AA-8D14-E9F1CF8AA73A}" srcOrd="0" destOrd="0" presId="urn:microsoft.com/office/officeart/2018/2/layout/IconVerticalSolidList"/>
    <dgm:cxn modelId="{BADBB2E7-4B35-4A18-BC34-0D0F0AC1ED5B}" type="presOf" srcId="{458BAEC5-8E95-45EA-ACF4-FC86F33E8974}" destId="{0FF798B3-6D2C-449F-AF62-BD4BC6ACD268}" srcOrd="0" destOrd="0" presId="urn:microsoft.com/office/officeart/2018/2/layout/IconVerticalSolidList"/>
    <dgm:cxn modelId="{8E971AF4-F16F-464C-8AFE-FC4A00EEC2F1}" srcId="{458BAEC5-8E95-45EA-ACF4-FC86F33E8974}" destId="{AA484BB0-27CB-4F79-AE6D-8B2A58B856E2}" srcOrd="2" destOrd="0" parTransId="{4BA55F18-6EBA-4634-A57A-6EF1B238856C}" sibTransId="{31D4CEE3-AF9A-4887-B785-5719C8144D8B}"/>
    <dgm:cxn modelId="{D2D2C7D5-795E-4044-8646-758064CE06ED}" type="presParOf" srcId="{0FF798B3-6D2C-449F-AF62-BD4BC6ACD268}" destId="{F87D5787-EF48-45C1-B7E9-27DA833514E3}" srcOrd="0" destOrd="0" presId="urn:microsoft.com/office/officeart/2018/2/layout/IconVerticalSolidList"/>
    <dgm:cxn modelId="{72FCE772-2222-4A8D-9886-E53F7CED3AE1}" type="presParOf" srcId="{F87D5787-EF48-45C1-B7E9-27DA833514E3}" destId="{F77F8561-61CC-430A-89E9-86D7152A3699}" srcOrd="0" destOrd="0" presId="urn:microsoft.com/office/officeart/2018/2/layout/IconVerticalSolidList"/>
    <dgm:cxn modelId="{8B18CA00-93F9-4480-B534-71338B055157}" type="presParOf" srcId="{F87D5787-EF48-45C1-B7E9-27DA833514E3}" destId="{B62FC3FA-3C0A-4CFD-B689-D222E5B709A0}" srcOrd="1" destOrd="0" presId="urn:microsoft.com/office/officeart/2018/2/layout/IconVerticalSolidList"/>
    <dgm:cxn modelId="{BB84E945-10B0-49F5-83D1-CC1A5B95D114}" type="presParOf" srcId="{F87D5787-EF48-45C1-B7E9-27DA833514E3}" destId="{AD3299F3-E610-45CB-88BB-BA0E8D947D38}" srcOrd="2" destOrd="0" presId="urn:microsoft.com/office/officeart/2018/2/layout/IconVerticalSolidList"/>
    <dgm:cxn modelId="{53CC7306-A364-46BF-82B2-B02045088F7C}" type="presParOf" srcId="{F87D5787-EF48-45C1-B7E9-27DA833514E3}" destId="{00A383D2-9C5A-46C0-B061-6976DFE948A4}" srcOrd="3" destOrd="0" presId="urn:microsoft.com/office/officeart/2018/2/layout/IconVerticalSolidList"/>
    <dgm:cxn modelId="{92862591-869D-4885-8D0C-B4ED156008C1}" type="presParOf" srcId="{0FF798B3-6D2C-449F-AF62-BD4BC6ACD268}" destId="{17CD7F7D-3382-45C2-8385-3DBD83891A6F}" srcOrd="1" destOrd="0" presId="urn:microsoft.com/office/officeart/2018/2/layout/IconVerticalSolidList"/>
    <dgm:cxn modelId="{83DCA504-9243-4260-8157-7639FA7F00F3}" type="presParOf" srcId="{0FF798B3-6D2C-449F-AF62-BD4BC6ACD268}" destId="{774F348C-D60D-4186-8AAA-AA67F1E6720A}" srcOrd="2" destOrd="0" presId="urn:microsoft.com/office/officeart/2018/2/layout/IconVerticalSolidList"/>
    <dgm:cxn modelId="{0044A139-8C8E-479E-A344-F1F5FF06F33B}" type="presParOf" srcId="{774F348C-D60D-4186-8AAA-AA67F1E6720A}" destId="{4976A376-37E4-4131-99C9-199A91F2D11D}" srcOrd="0" destOrd="0" presId="urn:microsoft.com/office/officeart/2018/2/layout/IconVerticalSolidList"/>
    <dgm:cxn modelId="{EF031AF5-C720-44A2-AEE8-0E242233DAE0}" type="presParOf" srcId="{774F348C-D60D-4186-8AAA-AA67F1E6720A}" destId="{BFCE2396-0AAF-4289-A6CB-4A69B6A2A80B}" srcOrd="1" destOrd="0" presId="urn:microsoft.com/office/officeart/2018/2/layout/IconVerticalSolidList"/>
    <dgm:cxn modelId="{82E4336B-27F1-4CFD-8F0B-90657356EBE0}" type="presParOf" srcId="{774F348C-D60D-4186-8AAA-AA67F1E6720A}" destId="{20B10828-AF7B-4F2F-94FC-54BD241B8FD8}" srcOrd="2" destOrd="0" presId="urn:microsoft.com/office/officeart/2018/2/layout/IconVerticalSolidList"/>
    <dgm:cxn modelId="{62F98C73-D2D2-46B8-A9D2-95E0479AEB67}" type="presParOf" srcId="{774F348C-D60D-4186-8AAA-AA67F1E6720A}" destId="{43530691-5A3C-46AA-8D14-E9F1CF8AA73A}" srcOrd="3" destOrd="0" presId="urn:microsoft.com/office/officeart/2018/2/layout/IconVerticalSolidList"/>
    <dgm:cxn modelId="{157F5504-F605-4A48-BD2E-9DD2DF149FA6}" type="presParOf" srcId="{0FF798B3-6D2C-449F-AF62-BD4BC6ACD268}" destId="{09D82C44-5BA3-4FCF-B556-6520F9F7E529}" srcOrd="3" destOrd="0" presId="urn:microsoft.com/office/officeart/2018/2/layout/IconVerticalSolidList"/>
    <dgm:cxn modelId="{4203E99B-001C-48D7-A0D7-CF661CE088D8}" type="presParOf" srcId="{0FF798B3-6D2C-449F-AF62-BD4BC6ACD268}" destId="{0F436290-BCE4-411F-8BD5-C1FDE7883D6B}" srcOrd="4" destOrd="0" presId="urn:microsoft.com/office/officeart/2018/2/layout/IconVerticalSolidList"/>
    <dgm:cxn modelId="{66400BB9-3EBB-43A3-BEA2-90D01F7AF2F5}" type="presParOf" srcId="{0F436290-BCE4-411F-8BD5-C1FDE7883D6B}" destId="{E15FDCDF-FE8B-40FB-87E3-ACABA40F23CC}" srcOrd="0" destOrd="0" presId="urn:microsoft.com/office/officeart/2018/2/layout/IconVerticalSolidList"/>
    <dgm:cxn modelId="{2DC0F8AD-DFD7-4867-B56B-261521A992C1}" type="presParOf" srcId="{0F436290-BCE4-411F-8BD5-C1FDE7883D6B}" destId="{42E177F9-B15F-4198-A812-991764524DDE}" srcOrd="1" destOrd="0" presId="urn:microsoft.com/office/officeart/2018/2/layout/IconVerticalSolidList"/>
    <dgm:cxn modelId="{F46B3CD0-B3B7-44FC-95C0-B3E9483533A9}" type="presParOf" srcId="{0F436290-BCE4-411F-8BD5-C1FDE7883D6B}" destId="{BD6A18EF-138F-4E9C-BAA0-0F93F62A2001}" srcOrd="2" destOrd="0" presId="urn:microsoft.com/office/officeart/2018/2/layout/IconVerticalSolidList"/>
    <dgm:cxn modelId="{29A2AA97-CF6C-4EE6-802B-B0E089566660}" type="presParOf" srcId="{0F436290-BCE4-411F-8BD5-C1FDE7883D6B}" destId="{AEA24E62-2D5A-4D26-BD24-02D6A8CE6D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62474B-0F86-46A0-8063-DDBDAB7A6D09}">
      <dsp:nvSpPr>
        <dsp:cNvPr id="0" name=""/>
        <dsp:cNvSpPr/>
      </dsp:nvSpPr>
      <dsp:spPr>
        <a:xfrm>
          <a:off x="0" y="1805"/>
          <a:ext cx="10994725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0623F-DDB1-4772-BC5A-E14EE01F463B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77F45-2FD4-4F18-81E2-0B7B03FC7AF6}">
      <dsp:nvSpPr>
        <dsp:cNvPr id="0" name=""/>
        <dsp:cNvSpPr/>
      </dsp:nvSpPr>
      <dsp:spPr>
        <a:xfrm>
          <a:off x="1057183" y="1805"/>
          <a:ext cx="993754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cap="none"/>
            <a:t>Generative AI models exhibit exceptional prowess in recognizing intricate textual patterns and structures making it suitable for medical field.</a:t>
          </a:r>
        </a:p>
      </dsp:txBody>
      <dsp:txXfrm>
        <a:off x="1057183" y="1805"/>
        <a:ext cx="9937541" cy="915310"/>
      </dsp:txXfrm>
    </dsp:sp>
    <dsp:sp modelId="{018A2B16-A590-4B78-8C8D-1E7EFB6ECBA1}">
      <dsp:nvSpPr>
        <dsp:cNvPr id="0" name=""/>
        <dsp:cNvSpPr/>
      </dsp:nvSpPr>
      <dsp:spPr>
        <a:xfrm>
          <a:off x="0" y="1145944"/>
          <a:ext cx="10994725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B8FE0-CBC1-4164-BA46-1B11D241EA5E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4A189-D8E9-469E-A817-FDD46C220435}">
      <dsp:nvSpPr>
        <dsp:cNvPr id="0" name=""/>
        <dsp:cNvSpPr/>
      </dsp:nvSpPr>
      <dsp:spPr>
        <a:xfrm>
          <a:off x="1057183" y="1145944"/>
          <a:ext cx="993754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cap="none"/>
            <a:t>Large language models (LLMs) can be harnessed to elevate medical services and support healthcare professionals in multifaceted ways.</a:t>
          </a:r>
        </a:p>
      </dsp:txBody>
      <dsp:txXfrm>
        <a:off x="1057183" y="1145944"/>
        <a:ext cx="9937541" cy="915310"/>
      </dsp:txXfrm>
    </dsp:sp>
    <dsp:sp modelId="{1CFA2CAC-0194-474D-AF03-3CC434F89307}">
      <dsp:nvSpPr>
        <dsp:cNvPr id="0" name=""/>
        <dsp:cNvSpPr/>
      </dsp:nvSpPr>
      <dsp:spPr>
        <a:xfrm>
          <a:off x="0" y="2290082"/>
          <a:ext cx="10994725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157122-2910-4BEF-A9D1-51E6FD534530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8D702-6748-4C4D-8589-A2921FC3F98D}">
      <dsp:nvSpPr>
        <dsp:cNvPr id="0" name=""/>
        <dsp:cNvSpPr/>
      </dsp:nvSpPr>
      <dsp:spPr>
        <a:xfrm>
          <a:off x="1057183" y="2290082"/>
          <a:ext cx="993754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LLMs have the potential to unlock new possibilities in biomedical research due to their ability to process complex data with exceptional speed.</a:t>
          </a:r>
          <a:endParaRPr lang="en-US" sz="2200" kern="1200"/>
        </a:p>
      </dsp:txBody>
      <dsp:txXfrm>
        <a:off x="1057183" y="2290082"/>
        <a:ext cx="9937541" cy="915310"/>
      </dsp:txXfrm>
    </dsp:sp>
    <dsp:sp modelId="{5D3348CB-C62B-8E4D-AE8A-2A9302521B19}">
      <dsp:nvSpPr>
        <dsp:cNvPr id="0" name=""/>
        <dsp:cNvSpPr/>
      </dsp:nvSpPr>
      <dsp:spPr>
        <a:xfrm>
          <a:off x="0" y="3434221"/>
          <a:ext cx="10994725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FC606-9D04-C048-9B5E-D2CEF20FAF9A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5D8D5-317F-3843-94CA-73EAA7F986BF}">
      <dsp:nvSpPr>
        <dsp:cNvPr id="0" name=""/>
        <dsp:cNvSpPr/>
      </dsp:nvSpPr>
      <dsp:spPr>
        <a:xfrm>
          <a:off x="1057183" y="3434221"/>
          <a:ext cx="993754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Patient care and experience can be significantly improved with personalized medical plans, simplified empathetic messaging, language accessibility etc.</a:t>
          </a:r>
        </a:p>
      </dsp:txBody>
      <dsp:txXfrm>
        <a:off x="1057183" y="3434221"/>
        <a:ext cx="9937541" cy="915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F02BA-E779-480A-9A99-9A2609446517}">
      <dsp:nvSpPr>
        <dsp:cNvPr id="0" name=""/>
        <dsp:cNvSpPr/>
      </dsp:nvSpPr>
      <dsp:spPr>
        <a:xfrm>
          <a:off x="1504056" y="281446"/>
          <a:ext cx="803671" cy="803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790A9-DA7B-4D21-86B0-B32609607F9E}">
      <dsp:nvSpPr>
        <dsp:cNvPr id="0" name=""/>
        <dsp:cNvSpPr/>
      </dsp:nvSpPr>
      <dsp:spPr>
        <a:xfrm>
          <a:off x="1012923" y="1396493"/>
          <a:ext cx="1785937" cy="95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Doctors/Clinicians generate summaries after every patient visit and during discharge for medical records </a:t>
          </a:r>
        </a:p>
      </dsp:txBody>
      <dsp:txXfrm>
        <a:off x="1012923" y="1396493"/>
        <a:ext cx="1785937" cy="959941"/>
      </dsp:txXfrm>
    </dsp:sp>
    <dsp:sp modelId="{6450F47E-1ED8-4218-8E8B-DD554F0D335F}">
      <dsp:nvSpPr>
        <dsp:cNvPr id="0" name=""/>
        <dsp:cNvSpPr/>
      </dsp:nvSpPr>
      <dsp:spPr>
        <a:xfrm>
          <a:off x="3602532" y="281446"/>
          <a:ext cx="803671" cy="803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2A678-3A9E-4ED8-B5B2-F8FBAC4E7F27}">
      <dsp:nvSpPr>
        <dsp:cNvPr id="0" name=""/>
        <dsp:cNvSpPr/>
      </dsp:nvSpPr>
      <dsp:spPr>
        <a:xfrm>
          <a:off x="3111400" y="1396493"/>
          <a:ext cx="1785937" cy="95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Summary generation is a time-consuming process since lot of complex patient data could be involved </a:t>
          </a:r>
        </a:p>
      </dsp:txBody>
      <dsp:txXfrm>
        <a:off x="3111400" y="1396493"/>
        <a:ext cx="1785937" cy="959941"/>
      </dsp:txXfrm>
    </dsp:sp>
    <dsp:sp modelId="{08305962-B66D-4634-90C1-3487F52E40C6}">
      <dsp:nvSpPr>
        <dsp:cNvPr id="0" name=""/>
        <dsp:cNvSpPr/>
      </dsp:nvSpPr>
      <dsp:spPr>
        <a:xfrm>
          <a:off x="1504056" y="2802919"/>
          <a:ext cx="803671" cy="803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5C0E6-3D63-4E18-ADBA-3265F91CE7F7}">
      <dsp:nvSpPr>
        <dsp:cNvPr id="0" name=""/>
        <dsp:cNvSpPr/>
      </dsp:nvSpPr>
      <dsp:spPr>
        <a:xfrm>
          <a:off x="1012923" y="3917966"/>
          <a:ext cx="1785937" cy="95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Hospitals spend many man hours and even employ people to produce these summaries</a:t>
          </a:r>
        </a:p>
      </dsp:txBody>
      <dsp:txXfrm>
        <a:off x="1012923" y="3917966"/>
        <a:ext cx="1785937" cy="959941"/>
      </dsp:txXfrm>
    </dsp:sp>
    <dsp:sp modelId="{D6092CE1-E8CE-471B-9621-25172789247C}">
      <dsp:nvSpPr>
        <dsp:cNvPr id="0" name=""/>
        <dsp:cNvSpPr/>
      </dsp:nvSpPr>
      <dsp:spPr>
        <a:xfrm>
          <a:off x="3602532" y="2802919"/>
          <a:ext cx="803671" cy="803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BB9B3-3912-4B1C-B581-43342554FA49}">
      <dsp:nvSpPr>
        <dsp:cNvPr id="0" name=""/>
        <dsp:cNvSpPr/>
      </dsp:nvSpPr>
      <dsp:spPr>
        <a:xfrm>
          <a:off x="3111400" y="3917966"/>
          <a:ext cx="1785937" cy="959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These human generated summaries can be error prone or missing critical details</a:t>
          </a:r>
        </a:p>
      </dsp:txBody>
      <dsp:txXfrm>
        <a:off x="3111400" y="3917966"/>
        <a:ext cx="1785937" cy="9599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F76BB-1F7E-D647-9101-09E5B87DD6A7}">
      <dsp:nvSpPr>
        <dsp:cNvPr id="0" name=""/>
        <dsp:cNvSpPr/>
      </dsp:nvSpPr>
      <dsp:spPr>
        <a:xfrm>
          <a:off x="527" y="1263233"/>
          <a:ext cx="2979131" cy="539518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Pros</a:t>
          </a:r>
          <a:r>
            <a:rPr lang="en-GB" sz="4600" kern="1200"/>
            <a:t> </a:t>
          </a:r>
        </a:p>
      </dsp:txBody>
      <dsp:txXfrm>
        <a:off x="16329" y="1279035"/>
        <a:ext cx="2947527" cy="507914"/>
      </dsp:txXfrm>
    </dsp:sp>
    <dsp:sp modelId="{9F8FF9F8-8DAC-954F-87B2-912A3A82949B}">
      <dsp:nvSpPr>
        <dsp:cNvPr id="0" name=""/>
        <dsp:cNvSpPr/>
      </dsp:nvSpPr>
      <dsp:spPr>
        <a:xfrm>
          <a:off x="26189" y="1944291"/>
          <a:ext cx="781423" cy="781423"/>
        </a:xfrm>
        <a:prstGeom prst="roundRect">
          <a:avLst>
            <a:gd name="adj" fmla="val 16670"/>
          </a:avLst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2AC0C-8EFF-9443-8C22-C24ED752D520}">
      <dsp:nvSpPr>
        <dsp:cNvPr id="0" name=""/>
        <dsp:cNvSpPr/>
      </dsp:nvSpPr>
      <dsp:spPr>
        <a:xfrm>
          <a:off x="854498" y="1944291"/>
          <a:ext cx="2099498" cy="781423"/>
        </a:xfrm>
        <a:prstGeom prst="roundRect">
          <a:avLst>
            <a:gd name="adj" fmla="val 166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Assist nurses/paramedics where doctors are understaffed</a:t>
          </a:r>
        </a:p>
      </dsp:txBody>
      <dsp:txXfrm>
        <a:off x="892651" y="1982444"/>
        <a:ext cx="2023192" cy="705117"/>
      </dsp:txXfrm>
    </dsp:sp>
    <dsp:sp modelId="{6889B496-2629-CB4D-B66D-62957ADE1F5F}">
      <dsp:nvSpPr>
        <dsp:cNvPr id="0" name=""/>
        <dsp:cNvSpPr/>
      </dsp:nvSpPr>
      <dsp:spPr>
        <a:xfrm>
          <a:off x="26189" y="2819485"/>
          <a:ext cx="781423" cy="781423"/>
        </a:xfrm>
        <a:prstGeom prst="roundRect">
          <a:avLst>
            <a:gd name="adj" fmla="val 16670"/>
          </a:avLst>
        </a:prstGeom>
        <a:blipFill dpi="0"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A98F3-637D-2441-92B8-24269A256044}">
      <dsp:nvSpPr>
        <dsp:cNvPr id="0" name=""/>
        <dsp:cNvSpPr/>
      </dsp:nvSpPr>
      <dsp:spPr>
        <a:xfrm>
          <a:off x="854498" y="2819485"/>
          <a:ext cx="2099498" cy="781423"/>
        </a:xfrm>
        <a:prstGeom prst="roundRect">
          <a:avLst>
            <a:gd name="adj" fmla="val 166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Suggest alternate treatment plans</a:t>
          </a:r>
        </a:p>
      </dsp:txBody>
      <dsp:txXfrm>
        <a:off x="892651" y="2857638"/>
        <a:ext cx="2023192" cy="705117"/>
      </dsp:txXfrm>
    </dsp:sp>
    <dsp:sp modelId="{822C66F3-CA39-E142-BA1D-71CBC58BB4AD}">
      <dsp:nvSpPr>
        <dsp:cNvPr id="0" name=""/>
        <dsp:cNvSpPr/>
      </dsp:nvSpPr>
      <dsp:spPr>
        <a:xfrm>
          <a:off x="26189" y="3694679"/>
          <a:ext cx="781423" cy="781423"/>
        </a:xfrm>
        <a:prstGeom prst="roundRect">
          <a:avLst>
            <a:gd name="adj" fmla="val 16670"/>
          </a:avLst>
        </a:prstGeom>
        <a:blipFill dpi="0"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A6E68-B514-CC42-9AA9-6B7BA4303FA7}">
      <dsp:nvSpPr>
        <dsp:cNvPr id="0" name=""/>
        <dsp:cNvSpPr/>
      </dsp:nvSpPr>
      <dsp:spPr>
        <a:xfrm>
          <a:off x="854498" y="3694679"/>
          <a:ext cx="2099498" cy="781423"/>
        </a:xfrm>
        <a:prstGeom prst="roundRect">
          <a:avLst>
            <a:gd name="adj" fmla="val 166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Predict need for laboratory tests</a:t>
          </a:r>
        </a:p>
      </dsp:txBody>
      <dsp:txXfrm>
        <a:off x="892651" y="3732832"/>
        <a:ext cx="2023192" cy="705117"/>
      </dsp:txXfrm>
    </dsp:sp>
    <dsp:sp modelId="{AE68DCAD-6276-1F48-B05B-3C368EC560BB}">
      <dsp:nvSpPr>
        <dsp:cNvPr id="0" name=""/>
        <dsp:cNvSpPr/>
      </dsp:nvSpPr>
      <dsp:spPr>
        <a:xfrm>
          <a:off x="26189" y="4569873"/>
          <a:ext cx="781423" cy="781423"/>
        </a:xfrm>
        <a:prstGeom prst="roundRect">
          <a:avLst>
            <a:gd name="adj" fmla="val 16670"/>
          </a:avLst>
        </a:prstGeom>
        <a:blipFill dpi="0" rotWithShape="1"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0D275-AC47-B746-9BE7-03D03BAB9D03}">
      <dsp:nvSpPr>
        <dsp:cNvPr id="0" name=""/>
        <dsp:cNvSpPr/>
      </dsp:nvSpPr>
      <dsp:spPr>
        <a:xfrm>
          <a:off x="854498" y="4569873"/>
          <a:ext cx="2099498" cy="781423"/>
        </a:xfrm>
        <a:prstGeom prst="roundRect">
          <a:avLst>
            <a:gd name="adj" fmla="val 1667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Validation of doctor’s diagnosis</a:t>
          </a:r>
        </a:p>
      </dsp:txBody>
      <dsp:txXfrm>
        <a:off x="892651" y="4608026"/>
        <a:ext cx="2023192" cy="705117"/>
      </dsp:txXfrm>
    </dsp:sp>
    <dsp:sp modelId="{E28B2F90-4578-464F-AEC6-E1C92FC14B6F}">
      <dsp:nvSpPr>
        <dsp:cNvPr id="0" name=""/>
        <dsp:cNvSpPr/>
      </dsp:nvSpPr>
      <dsp:spPr>
        <a:xfrm>
          <a:off x="3272440" y="1264116"/>
          <a:ext cx="2927807" cy="543979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Cons</a:t>
          </a:r>
        </a:p>
      </dsp:txBody>
      <dsp:txXfrm>
        <a:off x="3288373" y="1280049"/>
        <a:ext cx="2895941" cy="512113"/>
      </dsp:txXfrm>
    </dsp:sp>
    <dsp:sp modelId="{57F171DD-1BB8-C147-91A8-98AD2910F980}">
      <dsp:nvSpPr>
        <dsp:cNvPr id="0" name=""/>
        <dsp:cNvSpPr/>
      </dsp:nvSpPr>
      <dsp:spPr>
        <a:xfrm>
          <a:off x="3272440" y="1948752"/>
          <a:ext cx="781423" cy="7814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E4422-D5BE-F248-8887-24F94AD26ED5}">
      <dsp:nvSpPr>
        <dsp:cNvPr id="0" name=""/>
        <dsp:cNvSpPr/>
      </dsp:nvSpPr>
      <dsp:spPr>
        <a:xfrm>
          <a:off x="4100748" y="1948752"/>
          <a:ext cx="2099498" cy="781423"/>
        </a:xfrm>
        <a:prstGeom prst="roundRect">
          <a:avLst>
            <a:gd name="adj" fmla="val 1667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Immature model can cause harm to people</a:t>
          </a:r>
        </a:p>
      </dsp:txBody>
      <dsp:txXfrm>
        <a:off x="4138901" y="1986905"/>
        <a:ext cx="2023192" cy="705117"/>
      </dsp:txXfrm>
    </dsp:sp>
    <dsp:sp modelId="{EFDDF325-4C48-8847-A581-51F662BCF5CC}">
      <dsp:nvSpPr>
        <dsp:cNvPr id="0" name=""/>
        <dsp:cNvSpPr/>
      </dsp:nvSpPr>
      <dsp:spPr>
        <a:xfrm>
          <a:off x="3272440" y="2823946"/>
          <a:ext cx="781423" cy="7814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69EAC0-B739-6449-86B4-1D053101E1CE}">
      <dsp:nvSpPr>
        <dsp:cNvPr id="0" name=""/>
        <dsp:cNvSpPr/>
      </dsp:nvSpPr>
      <dsp:spPr>
        <a:xfrm>
          <a:off x="4100748" y="2823946"/>
          <a:ext cx="2099498" cy="781423"/>
        </a:xfrm>
        <a:prstGeom prst="roundRect">
          <a:avLst>
            <a:gd name="adj" fmla="val 1667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Cost and Accessibility</a:t>
          </a:r>
        </a:p>
      </dsp:txBody>
      <dsp:txXfrm>
        <a:off x="4138901" y="2862099"/>
        <a:ext cx="2023192" cy="705117"/>
      </dsp:txXfrm>
    </dsp:sp>
    <dsp:sp modelId="{D6F0242F-9686-6E4A-9B60-4C9ABC74F720}">
      <dsp:nvSpPr>
        <dsp:cNvPr id="0" name=""/>
        <dsp:cNvSpPr/>
      </dsp:nvSpPr>
      <dsp:spPr>
        <a:xfrm>
          <a:off x="3272440" y="3699140"/>
          <a:ext cx="781423" cy="7814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96FFC-F227-1742-AE0D-2ADC07358F7D}">
      <dsp:nvSpPr>
        <dsp:cNvPr id="0" name=""/>
        <dsp:cNvSpPr/>
      </dsp:nvSpPr>
      <dsp:spPr>
        <a:xfrm>
          <a:off x="4100748" y="3699140"/>
          <a:ext cx="2099498" cy="781423"/>
        </a:xfrm>
        <a:prstGeom prst="roundRect">
          <a:avLst>
            <a:gd name="adj" fmla="val 1667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Medical providers can be coerced into taking wrong decisions</a:t>
          </a:r>
        </a:p>
      </dsp:txBody>
      <dsp:txXfrm>
        <a:off x="4138901" y="3737293"/>
        <a:ext cx="2023192" cy="705117"/>
      </dsp:txXfrm>
    </dsp:sp>
    <dsp:sp modelId="{8F945A31-6FEF-DD43-94F5-125275B001CD}">
      <dsp:nvSpPr>
        <dsp:cNvPr id="0" name=""/>
        <dsp:cNvSpPr/>
      </dsp:nvSpPr>
      <dsp:spPr>
        <a:xfrm>
          <a:off x="3272440" y="4574334"/>
          <a:ext cx="781423" cy="78142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AF62A5-163B-754D-AA04-7297EED8FACB}">
      <dsp:nvSpPr>
        <dsp:cNvPr id="0" name=""/>
        <dsp:cNvSpPr/>
      </dsp:nvSpPr>
      <dsp:spPr>
        <a:xfrm>
          <a:off x="4100748" y="4574334"/>
          <a:ext cx="2099498" cy="781423"/>
        </a:xfrm>
        <a:prstGeom prst="roundRect">
          <a:avLst>
            <a:gd name="adj" fmla="val 1667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Privacy and ethical concerns</a:t>
          </a:r>
        </a:p>
      </dsp:txBody>
      <dsp:txXfrm>
        <a:off x="4138901" y="4612487"/>
        <a:ext cx="2023192" cy="7051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FAE4-10BE-6A44-9DBB-560062BC5DDB}">
      <dsp:nvSpPr>
        <dsp:cNvPr id="0" name=""/>
        <dsp:cNvSpPr/>
      </dsp:nvSpPr>
      <dsp:spPr>
        <a:xfrm>
          <a:off x="0" y="20709"/>
          <a:ext cx="52578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Certain combination of drugs can cause ill side effects in humans.</a:t>
          </a:r>
        </a:p>
      </dsp:txBody>
      <dsp:txXfrm>
        <a:off x="37467" y="58176"/>
        <a:ext cx="5182866" cy="692586"/>
      </dsp:txXfrm>
    </dsp:sp>
    <dsp:sp modelId="{AECCAD4B-9413-294F-ABB5-CB157793920C}">
      <dsp:nvSpPr>
        <dsp:cNvPr id="0" name=""/>
        <dsp:cNvSpPr/>
      </dsp:nvSpPr>
      <dsp:spPr>
        <a:xfrm>
          <a:off x="0" y="906309"/>
          <a:ext cx="52578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Pharmacies do drug validations before giving out the drugs. Pharmacists confirm that the prescribed drugs not conflict with any drugs that the patient is already taking.</a:t>
          </a:r>
        </a:p>
      </dsp:txBody>
      <dsp:txXfrm>
        <a:off x="37467" y="943776"/>
        <a:ext cx="5182866" cy="692586"/>
      </dsp:txXfrm>
    </dsp:sp>
    <dsp:sp modelId="{96BE992D-52D9-3842-9E7B-A5C10E1B2B8F}">
      <dsp:nvSpPr>
        <dsp:cNvPr id="0" name=""/>
        <dsp:cNvSpPr/>
      </dsp:nvSpPr>
      <dsp:spPr>
        <a:xfrm>
          <a:off x="0" y="1791909"/>
          <a:ext cx="52578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LLM models can be trained on the drugs, their compositions and the effects on humans</a:t>
          </a:r>
        </a:p>
      </dsp:txBody>
      <dsp:txXfrm>
        <a:off x="37467" y="1829376"/>
        <a:ext cx="5182866" cy="692586"/>
      </dsp:txXfrm>
    </dsp:sp>
    <dsp:sp modelId="{7BD29CA8-5E1F-C94D-AF42-59721E72ACAE}">
      <dsp:nvSpPr>
        <dsp:cNvPr id="0" name=""/>
        <dsp:cNvSpPr/>
      </dsp:nvSpPr>
      <dsp:spPr>
        <a:xfrm>
          <a:off x="0" y="2677509"/>
          <a:ext cx="52578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These models can accurately predict the conflicting drugs and can be used to warn the doctors</a:t>
          </a:r>
        </a:p>
      </dsp:txBody>
      <dsp:txXfrm>
        <a:off x="37467" y="2714976"/>
        <a:ext cx="5182866" cy="692586"/>
      </dsp:txXfrm>
    </dsp:sp>
    <dsp:sp modelId="{37F1BD0E-F946-E44C-A2D6-6D96D4602486}">
      <dsp:nvSpPr>
        <dsp:cNvPr id="0" name=""/>
        <dsp:cNvSpPr/>
      </dsp:nvSpPr>
      <dsp:spPr>
        <a:xfrm>
          <a:off x="0" y="3563109"/>
          <a:ext cx="5257800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Gen AI can also be used to suggest the safer alternate medicines for the patient’s diagnosis</a:t>
          </a:r>
        </a:p>
      </dsp:txBody>
      <dsp:txXfrm>
        <a:off x="37467" y="3600576"/>
        <a:ext cx="5182866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AFE29B-BE9A-8B43-AD78-CCA61D833019}">
      <dsp:nvSpPr>
        <dsp:cNvPr id="0" name=""/>
        <dsp:cNvSpPr/>
      </dsp:nvSpPr>
      <dsp:spPr>
        <a:xfrm>
          <a:off x="611387" y="425617"/>
          <a:ext cx="1450981" cy="1450981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FCC73-52F9-2F4A-8F3F-FC3133A9FDEA}">
      <dsp:nvSpPr>
        <dsp:cNvPr id="0" name=""/>
        <dsp:cNvSpPr/>
      </dsp:nvSpPr>
      <dsp:spPr>
        <a:xfrm>
          <a:off x="920612" y="734843"/>
          <a:ext cx="832530" cy="8325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7562B-EF47-274E-A513-696DBFDA2CB4}">
      <dsp:nvSpPr>
        <dsp:cNvPr id="0" name=""/>
        <dsp:cNvSpPr/>
      </dsp:nvSpPr>
      <dsp:spPr>
        <a:xfrm>
          <a:off x="147549" y="2328544"/>
          <a:ext cx="2378657" cy="1597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/>
            <a:t>Clinical trials </a:t>
          </a:r>
          <a:br>
            <a:rPr lang="en-US" sz="1400" b="1" kern="1200"/>
          </a:br>
          <a:br>
            <a:rPr lang="en-US" sz="1400" b="1" kern="1200"/>
          </a:br>
          <a:r>
            <a:rPr lang="en-US" sz="1400" kern="1200" cap="none"/>
            <a:t>Find patients who are eligible for clinical trials. Currently it is being done by manually analyzing pages of medical reports</a:t>
          </a:r>
          <a:endParaRPr lang="en-GB" sz="1400" kern="1200"/>
        </a:p>
      </dsp:txBody>
      <dsp:txXfrm>
        <a:off x="147549" y="2328544"/>
        <a:ext cx="2378657" cy="1597175"/>
      </dsp:txXfrm>
    </dsp:sp>
    <dsp:sp modelId="{EFEA15E3-8DA5-4710-8574-0CC6F53BB576}">
      <dsp:nvSpPr>
        <dsp:cNvPr id="0" name=""/>
        <dsp:cNvSpPr/>
      </dsp:nvSpPr>
      <dsp:spPr>
        <a:xfrm>
          <a:off x="3406310" y="425617"/>
          <a:ext cx="1450981" cy="1450981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A987C-5B38-4164-95A8-164354DED399}">
      <dsp:nvSpPr>
        <dsp:cNvPr id="0" name=""/>
        <dsp:cNvSpPr/>
      </dsp:nvSpPr>
      <dsp:spPr>
        <a:xfrm>
          <a:off x="3715535" y="734843"/>
          <a:ext cx="832530" cy="8325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693CC-F237-48DE-851D-A31DCD3BACF1}">
      <dsp:nvSpPr>
        <dsp:cNvPr id="0" name=""/>
        <dsp:cNvSpPr/>
      </dsp:nvSpPr>
      <dsp:spPr>
        <a:xfrm>
          <a:off x="2942472" y="2328544"/>
          <a:ext cx="2378657" cy="1597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cap="all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Drug Discovery</a:t>
          </a:r>
          <a:br>
            <a:rPr lang="en-US" sz="1100" b="1" kern="1200"/>
          </a:br>
          <a:br>
            <a:rPr lang="en-US" sz="1100" b="1" kern="1200"/>
          </a:br>
          <a:r>
            <a:rPr lang="en-US" sz="1400" kern="1200" cap="none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  Finding compounds with specified properties. Engineering effective drugs by deriving the suitable combinations of different medicinal components</a:t>
          </a:r>
        </a:p>
      </dsp:txBody>
      <dsp:txXfrm>
        <a:off x="2942472" y="2328544"/>
        <a:ext cx="2378657" cy="1597175"/>
      </dsp:txXfrm>
    </dsp:sp>
    <dsp:sp modelId="{57A6FA39-41CD-CB44-A05B-C430A751E7B8}">
      <dsp:nvSpPr>
        <dsp:cNvPr id="0" name=""/>
        <dsp:cNvSpPr/>
      </dsp:nvSpPr>
      <dsp:spPr>
        <a:xfrm>
          <a:off x="6201233" y="425617"/>
          <a:ext cx="1450981" cy="1450981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DD9364-FA0B-B344-A19A-93E20257E0E3}">
      <dsp:nvSpPr>
        <dsp:cNvPr id="0" name=""/>
        <dsp:cNvSpPr/>
      </dsp:nvSpPr>
      <dsp:spPr>
        <a:xfrm>
          <a:off x="6510458" y="734843"/>
          <a:ext cx="832530" cy="8325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4BC44-8BCF-A647-82C6-020A32A76681}">
      <dsp:nvSpPr>
        <dsp:cNvPr id="0" name=""/>
        <dsp:cNvSpPr/>
      </dsp:nvSpPr>
      <dsp:spPr>
        <a:xfrm>
          <a:off x="5737395" y="2328544"/>
          <a:ext cx="2378657" cy="1597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cap="all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Patient EHR Search</a:t>
          </a:r>
          <a:br>
            <a:rPr lang="en-US" sz="1100" b="0" kern="1200"/>
          </a:br>
          <a:r>
            <a:rPr lang="en-US" sz="1100" b="0" kern="1200"/>
            <a:t> </a:t>
          </a:r>
          <a:br>
            <a:rPr lang="en-US" sz="1100" b="0" kern="1200"/>
          </a:br>
          <a:r>
            <a:rPr lang="en-US" sz="1400" kern="1200" cap="none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Help hospital staff with text based semantic search to find patients and their reports. </a:t>
          </a:r>
          <a:endParaRPr lang="en-GB" sz="1400" kern="1200" cap="none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rial" panose="020B0604020202020204"/>
            <a:ea typeface="+mn-ea"/>
            <a:cs typeface="+mn-cs"/>
          </a:endParaRPr>
        </a:p>
      </dsp:txBody>
      <dsp:txXfrm>
        <a:off x="5737395" y="2328544"/>
        <a:ext cx="2378657" cy="1597175"/>
      </dsp:txXfrm>
    </dsp:sp>
    <dsp:sp modelId="{08BD9735-CB2E-4602-BDBD-C11F35E08E4F}">
      <dsp:nvSpPr>
        <dsp:cNvPr id="0" name=""/>
        <dsp:cNvSpPr/>
      </dsp:nvSpPr>
      <dsp:spPr>
        <a:xfrm>
          <a:off x="8996156" y="425617"/>
          <a:ext cx="1450981" cy="1450981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90635-BB1B-4258-A607-385DECE6294F}">
      <dsp:nvSpPr>
        <dsp:cNvPr id="0" name=""/>
        <dsp:cNvSpPr/>
      </dsp:nvSpPr>
      <dsp:spPr>
        <a:xfrm>
          <a:off x="9305381" y="734843"/>
          <a:ext cx="832530" cy="8325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7E579-9F5D-4B96-A5B5-87E8DF3D0091}">
      <dsp:nvSpPr>
        <dsp:cNvPr id="0" name=""/>
        <dsp:cNvSpPr/>
      </dsp:nvSpPr>
      <dsp:spPr>
        <a:xfrm>
          <a:off x="8532317" y="2328544"/>
          <a:ext cx="2378657" cy="1597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cap="all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Reference Search</a:t>
          </a:r>
          <a:br>
            <a:rPr lang="en-US" sz="1100" b="1" kern="1200"/>
          </a:br>
          <a:br>
            <a:rPr lang="en-US" sz="1100" kern="1200"/>
          </a:br>
          <a:r>
            <a:rPr lang="en-US" sz="1100" kern="1200"/>
            <a:t> </a:t>
          </a:r>
          <a:r>
            <a:rPr lang="en-US" sz="1400" kern="1200" cap="none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rial" panose="020B0604020202020204"/>
              <a:ea typeface="+mn-ea"/>
              <a:cs typeface="+mn-cs"/>
            </a:rPr>
            <a:t>Helping doctors find relevant research documents and references. LLMs can digest the content and its context to present it in easily understandable way</a:t>
          </a:r>
        </a:p>
      </dsp:txBody>
      <dsp:txXfrm>
        <a:off x="8532317" y="2328544"/>
        <a:ext cx="2378657" cy="15971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06107-01D5-417A-A527-A3D3CE1A0968}">
      <dsp:nvSpPr>
        <dsp:cNvPr id="0" name=""/>
        <dsp:cNvSpPr/>
      </dsp:nvSpPr>
      <dsp:spPr>
        <a:xfrm>
          <a:off x="1044791" y="506997"/>
          <a:ext cx="798820" cy="7988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F9710-3CDD-4D8A-A781-41DA302DF429}">
      <dsp:nvSpPr>
        <dsp:cNvPr id="0" name=""/>
        <dsp:cNvSpPr/>
      </dsp:nvSpPr>
      <dsp:spPr>
        <a:xfrm>
          <a:off x="358596" y="1505980"/>
          <a:ext cx="2282343" cy="342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 panose="020B0604020202020204"/>
            </a:rPr>
            <a:t>Empathy Communication</a:t>
          </a:r>
          <a:endParaRPr lang="en-US" sz="1400" kern="1200"/>
        </a:p>
      </dsp:txBody>
      <dsp:txXfrm>
        <a:off x="358596" y="1505980"/>
        <a:ext cx="2282343" cy="342351"/>
      </dsp:txXfrm>
    </dsp:sp>
    <dsp:sp modelId="{496A457E-04AA-45E6-8B64-59050376E39E}">
      <dsp:nvSpPr>
        <dsp:cNvPr id="0" name=""/>
        <dsp:cNvSpPr/>
      </dsp:nvSpPr>
      <dsp:spPr>
        <a:xfrm>
          <a:off x="1226" y="1902869"/>
          <a:ext cx="2997082" cy="1879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</a:rPr>
            <a:t>Doctors sometimes could lack empathy in their communication with patient due to various reasons,</a:t>
          </a:r>
          <a:br>
            <a:rPr lang="en-US" sz="1400" kern="1200">
              <a:latin typeface="+mn-lt"/>
            </a:rPr>
          </a:br>
          <a:br>
            <a:rPr lang="en-US" sz="1400" kern="1200">
              <a:latin typeface="+mn-lt"/>
            </a:rPr>
          </a:br>
          <a:r>
            <a:rPr lang="en-US" sz="1400" kern="1200">
              <a:latin typeface="+mn-lt"/>
            </a:rPr>
            <a:t>- Burnout and Stress 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</a:rPr>
            <a:t>- Emotional Exhaustion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</a:rPr>
            <a:t>- Communication Challenges 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+mn-lt"/>
            </a:rPr>
            <a:t>- Individual Differences</a:t>
          </a:r>
        </a:p>
      </dsp:txBody>
      <dsp:txXfrm>
        <a:off x="1226" y="1902869"/>
        <a:ext cx="2997082" cy="1879035"/>
      </dsp:txXfrm>
    </dsp:sp>
    <dsp:sp modelId="{200F291B-EF92-4473-988E-3788BB0236D4}">
      <dsp:nvSpPr>
        <dsp:cNvPr id="0" name=""/>
        <dsp:cNvSpPr/>
      </dsp:nvSpPr>
      <dsp:spPr>
        <a:xfrm>
          <a:off x="4126100" y="611378"/>
          <a:ext cx="798820" cy="798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C9F11-9D3F-4729-A637-EED72429C80F}">
      <dsp:nvSpPr>
        <dsp:cNvPr id="0" name=""/>
        <dsp:cNvSpPr/>
      </dsp:nvSpPr>
      <dsp:spPr>
        <a:xfrm>
          <a:off x="3397719" y="1510741"/>
          <a:ext cx="2282343" cy="342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Gen AI Solutions</a:t>
          </a:r>
          <a:endParaRPr lang="en-US" sz="1400" kern="1200"/>
        </a:p>
      </dsp:txBody>
      <dsp:txXfrm>
        <a:off x="3397719" y="1510741"/>
        <a:ext cx="2282343" cy="342351"/>
      </dsp:txXfrm>
    </dsp:sp>
    <dsp:sp modelId="{7107ACFA-9CAF-425E-BEB1-2449432839AE}">
      <dsp:nvSpPr>
        <dsp:cNvPr id="0" name=""/>
        <dsp:cNvSpPr/>
      </dsp:nvSpPr>
      <dsp:spPr>
        <a:xfrm>
          <a:off x="3397719" y="1917151"/>
          <a:ext cx="2282343" cy="1859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Empathetic Message Generation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Message translation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Simplify messages to make them more understandable 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Create training content for doctors and clinical staff to be more empathetic</a:t>
          </a:r>
        </a:p>
      </dsp:txBody>
      <dsp:txXfrm>
        <a:off x="3397719" y="1917151"/>
        <a:ext cx="2282343" cy="18599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F8561-61CC-430A-89E9-86D7152A3699}">
      <dsp:nvSpPr>
        <dsp:cNvPr id="0" name=""/>
        <dsp:cNvSpPr/>
      </dsp:nvSpPr>
      <dsp:spPr>
        <a:xfrm>
          <a:off x="0" y="585"/>
          <a:ext cx="7181087" cy="137035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FC3FA-3C0A-4CFD-B689-D222E5B709A0}">
      <dsp:nvSpPr>
        <dsp:cNvPr id="0" name=""/>
        <dsp:cNvSpPr/>
      </dsp:nvSpPr>
      <dsp:spPr>
        <a:xfrm>
          <a:off x="414533" y="308916"/>
          <a:ext cx="753697" cy="753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383D2-9C5A-46C0-B061-6976DFE948A4}">
      <dsp:nvSpPr>
        <dsp:cNvPr id="0" name=""/>
        <dsp:cNvSpPr/>
      </dsp:nvSpPr>
      <dsp:spPr>
        <a:xfrm>
          <a:off x="1492742" y="0"/>
          <a:ext cx="5598323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Gen AI opens possibilities to do advanced analytics over pages of textual data which is not easily achievable with traditional analytics systems</a:t>
          </a:r>
        </a:p>
      </dsp:txBody>
      <dsp:txXfrm>
        <a:off x="1492742" y="0"/>
        <a:ext cx="5598323" cy="1370358"/>
      </dsp:txXfrm>
    </dsp:sp>
    <dsp:sp modelId="{4976A376-37E4-4131-99C9-199A91F2D11D}">
      <dsp:nvSpPr>
        <dsp:cNvPr id="0" name=""/>
        <dsp:cNvSpPr/>
      </dsp:nvSpPr>
      <dsp:spPr>
        <a:xfrm>
          <a:off x="0" y="1713533"/>
          <a:ext cx="7181087" cy="137035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E2396-0AAF-4289-A6CB-4A69B6A2A80B}">
      <dsp:nvSpPr>
        <dsp:cNvPr id="0" name=""/>
        <dsp:cNvSpPr/>
      </dsp:nvSpPr>
      <dsp:spPr>
        <a:xfrm>
          <a:off x="414533" y="2021863"/>
          <a:ext cx="753697" cy="753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30691-5A3C-46AA-8D14-E9F1CF8AA73A}">
      <dsp:nvSpPr>
        <dsp:cNvPr id="0" name=""/>
        <dsp:cNvSpPr/>
      </dsp:nvSpPr>
      <dsp:spPr>
        <a:xfrm>
          <a:off x="1582763" y="1713533"/>
          <a:ext cx="5598323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With the semantic vector embeddings of the textual data, we could do analytical operations to derive meaningful insights.</a:t>
          </a:r>
        </a:p>
      </dsp:txBody>
      <dsp:txXfrm>
        <a:off x="1582763" y="1713533"/>
        <a:ext cx="5598323" cy="1370358"/>
      </dsp:txXfrm>
    </dsp:sp>
    <dsp:sp modelId="{E15FDCDF-FE8B-40FB-87E3-ACABA40F23CC}">
      <dsp:nvSpPr>
        <dsp:cNvPr id="0" name=""/>
        <dsp:cNvSpPr/>
      </dsp:nvSpPr>
      <dsp:spPr>
        <a:xfrm>
          <a:off x="0" y="3426481"/>
          <a:ext cx="7181087" cy="137035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177F9-B15F-4198-A812-991764524DDE}">
      <dsp:nvSpPr>
        <dsp:cNvPr id="0" name=""/>
        <dsp:cNvSpPr/>
      </dsp:nvSpPr>
      <dsp:spPr>
        <a:xfrm>
          <a:off x="414533" y="3734811"/>
          <a:ext cx="753697" cy="753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24E62-2D5A-4D26-BD24-02D6A8CE6D57}">
      <dsp:nvSpPr>
        <dsp:cNvPr id="0" name=""/>
        <dsp:cNvSpPr/>
      </dsp:nvSpPr>
      <dsp:spPr>
        <a:xfrm>
          <a:off x="1582763" y="3426481"/>
          <a:ext cx="5598323" cy="137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030" tIns="145030" rIns="145030" bIns="14503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These analytics can be used to predict the spread of diseases, new epidemics, optimize hospital staffing, predict need for new hospitals/doctors etc. </a:t>
          </a:r>
        </a:p>
      </dsp:txBody>
      <dsp:txXfrm>
        <a:off x="1582763" y="3426481"/>
        <a:ext cx="5598323" cy="1370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6CC04A-F74E-0048-B3A4-D80A1A63F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9D024-70B1-E84F-A3DC-B0373253BC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6782068E-4A6E-5A43-BB75-97BF344763B8}" type="datetimeFigureOut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A07687-9EFD-0541-9B95-61555C2405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C2DA7-3AC5-6D4D-A044-807DB68054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/>
            </a:lvl1pPr>
          </a:lstStyle>
          <a:p>
            <a:pPr>
              <a:defRPr/>
            </a:pPr>
            <a:fld id="{839CE498-8205-6041-A320-46A1AF9CEB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7BD3AC-A308-E74E-9618-32ACC9D348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78F4D5-63BE-954E-B310-93387BC8A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0F79030-ABB6-1B44-AB34-BCBC72BA5304}" type="datetimeFigureOut">
              <a:rPr lang="en-US"/>
              <a:pPr>
                <a:defRPr/>
              </a:pPr>
              <a:t>10/10/23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552123B-7FF3-4F47-B4BF-E3423F94A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3C612B-D67D-484F-9608-DCF79EAA9E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35465-F5B3-7847-9310-D82796682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="0" i="0" dirty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CF610-309A-0846-A7A1-D5C18FCA7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b="0" i="0" smtClean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100F4DD-433F-9D42-8752-618973F740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Generative AI is exceptionally good when it comes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00F4DD-433F-9D42-8752-618973F7408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0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00F4DD-433F-9D42-8752-618973F7408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00F4DD-433F-9D42-8752-618973F7408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00F4DD-433F-9D42-8752-618973F7408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6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9.sv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5.sv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9.sv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9.svg"/><Relationship Id="rId4" Type="http://schemas.openxmlformats.org/officeDocument/2006/relationships/image" Target="../media/image22.png"/><Relationship Id="rId9" Type="http://schemas.openxmlformats.org/officeDocument/2006/relationships/image" Target="../media/image18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5.sv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9.sv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0.sv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482347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282723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722003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55659-7A13-255E-EBAB-9200F85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E119D0-73F4-FADE-9FFE-247DF4CA2E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6784" y="5893143"/>
            <a:ext cx="2437522" cy="6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6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C1842-1AA2-E248-8D74-DA9CC1F8097B}"/>
              </a:ext>
            </a:extLst>
          </p:cNvPr>
          <p:cNvCxnSpPr>
            <a:cxnSpLocks/>
          </p:cNvCxnSpPr>
          <p:nvPr/>
        </p:nvCxnSpPr>
        <p:spPr>
          <a:xfrm>
            <a:off x="666750" y="503872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990726"/>
            <a:ext cx="6475625" cy="2833982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527873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5DD5DF-B308-0D49-8B63-8E5315E291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43D019-166F-A585-6169-28DF5C65A2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8477" y="5879593"/>
            <a:ext cx="2068055" cy="65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41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F229923-3A05-2A4F-8028-327C177F8637}"/>
              </a:ext>
            </a:extLst>
          </p:cNvPr>
          <p:cNvGrpSpPr/>
          <p:nvPr/>
        </p:nvGrpSpPr>
        <p:grpSpPr>
          <a:xfrm>
            <a:off x="672442" y="488835"/>
            <a:ext cx="2154734" cy="238118"/>
            <a:chOff x="1169102" y="2039490"/>
            <a:chExt cx="7663768" cy="846917"/>
          </a:xfrm>
          <a:solidFill>
            <a:schemeClr val="bg1"/>
          </a:solidFill>
        </p:grpSpPr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2526D48F-0758-1E4C-B5A9-76D13E2D7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9102" y="2238361"/>
              <a:ext cx="979797" cy="587878"/>
            </a:xfrm>
            <a:prstGeom prst="rect">
              <a:avLst/>
            </a:prstGeom>
          </p:spPr>
        </p:pic>
        <p:pic>
          <p:nvPicPr>
            <p:cNvPr id="8" name="Graphic 9">
              <a:extLst>
                <a:ext uri="{FF2B5EF4-FFF2-40B4-BE49-F238E27FC236}">
                  <a16:creationId xmlns:a16="http://schemas.microsoft.com/office/drawing/2014/main" id="{678E6632-4639-6E40-BBA1-08E307FE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0920" y="2167889"/>
              <a:ext cx="783838" cy="718518"/>
            </a:xfrm>
            <a:prstGeom prst="rect">
              <a:avLst/>
            </a:prstGeom>
          </p:spPr>
        </p:pic>
        <p:pic>
          <p:nvPicPr>
            <p:cNvPr id="9" name="Graphic 10">
              <a:extLst>
                <a:ext uri="{FF2B5EF4-FFF2-40B4-BE49-F238E27FC236}">
                  <a16:creationId xmlns:a16="http://schemas.microsoft.com/office/drawing/2014/main" id="{C6281113-8E10-C848-B36A-373EC289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9431" y="2039490"/>
              <a:ext cx="674971" cy="783837"/>
            </a:xfrm>
            <a:prstGeom prst="rect">
              <a:avLst/>
            </a:prstGeom>
          </p:spPr>
        </p:pic>
        <p:pic>
          <p:nvPicPr>
            <p:cNvPr id="10" name="Graphic 11">
              <a:extLst>
                <a:ext uri="{FF2B5EF4-FFF2-40B4-BE49-F238E27FC236}">
                  <a16:creationId xmlns:a16="http://schemas.microsoft.com/office/drawing/2014/main" id="{6650CC91-E16B-FA41-97D4-9CA2384D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3713" y="2049644"/>
              <a:ext cx="849157" cy="827383"/>
            </a:xfrm>
            <a:prstGeom prst="rect">
              <a:avLst/>
            </a:prstGeom>
          </p:spPr>
        </p:pic>
        <p:pic>
          <p:nvPicPr>
            <p:cNvPr id="11" name="Graphic 12">
              <a:extLst>
                <a:ext uri="{FF2B5EF4-FFF2-40B4-BE49-F238E27FC236}">
                  <a16:creationId xmlns:a16="http://schemas.microsoft.com/office/drawing/2014/main" id="{EB3480C3-60CE-C946-9E89-EB2B7BE0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604" y="2122503"/>
              <a:ext cx="849157" cy="7402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828" y="5922366"/>
            <a:ext cx="2029086" cy="26772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6BAD56C-2398-34CA-D78A-97F19823479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6024" y="488835"/>
            <a:ext cx="2540509" cy="7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6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1" y="1434164"/>
            <a:ext cx="6180350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508F9E0-E49B-033C-2D60-8CDAED514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E6D2A-5DA3-FC4F-6825-A1A3FFCBD1C5}"/>
              </a:ext>
            </a:extLst>
          </p:cNvPr>
          <p:cNvGrpSpPr/>
          <p:nvPr userDrawn="1"/>
        </p:nvGrpSpPr>
        <p:grpSpPr>
          <a:xfrm>
            <a:off x="672442" y="6159327"/>
            <a:ext cx="2138856" cy="238118"/>
            <a:chOff x="672442" y="488835"/>
            <a:chExt cx="2138856" cy="238118"/>
          </a:xfrm>
        </p:grpSpPr>
        <p:pic>
          <p:nvPicPr>
            <p:cNvPr id="20" name="Graphic 8">
              <a:extLst>
                <a:ext uri="{FF2B5EF4-FFF2-40B4-BE49-F238E27FC236}">
                  <a16:creationId xmlns:a16="http://schemas.microsoft.com/office/drawing/2014/main" id="{5EF3CC44-FFA6-F9CE-0E19-7C9AA77C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21" name="Graphic 9">
              <a:extLst>
                <a:ext uri="{FF2B5EF4-FFF2-40B4-BE49-F238E27FC236}">
                  <a16:creationId xmlns:a16="http://schemas.microsoft.com/office/drawing/2014/main" id="{E95F8020-6082-4E62-E680-E2F0905F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22" name="Graphic 10">
              <a:extLst>
                <a:ext uri="{FF2B5EF4-FFF2-40B4-BE49-F238E27FC236}">
                  <a16:creationId xmlns:a16="http://schemas.microsoft.com/office/drawing/2014/main" id="{AE925D01-2A9D-940A-BCA1-CF7AD43B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23" name="Graphic 12">
              <a:extLst>
                <a:ext uri="{FF2B5EF4-FFF2-40B4-BE49-F238E27FC236}">
                  <a16:creationId xmlns:a16="http://schemas.microsoft.com/office/drawing/2014/main" id="{28A7C04C-6007-E647-D137-7044BC00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6801303-E8E9-CE9B-8EFA-0F51EB48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7B413784-C29C-79A6-2478-038B2F2B07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1376" y="263639"/>
            <a:ext cx="2437522" cy="6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9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9CE352-7BE6-DBFF-631B-4A92DEC770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15AD96E-5038-C6A1-C58A-ED4FE86DA8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9EC713-24A6-3B4F-4878-48D33A828731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883AD8D1-F63F-CD87-AFB7-6E4AAF7CAD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2890" y="5405100"/>
            <a:ext cx="2196391" cy="5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07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1" y="1434164"/>
            <a:ext cx="6180350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9CF5449-C987-9324-C75E-F2DFCD8466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A2560C9-2694-18CE-CDF8-8395959EBF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3096" y="5587604"/>
            <a:ext cx="1531521" cy="3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4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265BB8-3CC4-D24C-9A80-A0DCEA34D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32166-CD09-6C47-9170-C0E551CAC873}"/>
              </a:ext>
            </a:extLst>
          </p:cNvPr>
          <p:cNvCxnSpPr>
            <a:cxnSpLocks/>
          </p:cNvCxnSpPr>
          <p:nvPr/>
        </p:nvCxnSpPr>
        <p:spPr>
          <a:xfrm>
            <a:off x="723900" y="6337300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251A6A-9906-0846-A0AE-A84C2CB71F53}"/>
              </a:ext>
            </a:extLst>
          </p:cNvPr>
          <p:cNvSpPr/>
          <p:nvPr/>
        </p:nvSpPr>
        <p:spPr>
          <a:xfrm>
            <a:off x="781050" y="0"/>
            <a:ext cx="561975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19CC3A0E-059E-2348-8EB8-801EB3FD36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387475"/>
            <a:ext cx="1105852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B2BC9-D147-EE4E-A68D-31E4DEFB3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A86B90-A6A0-EE42-BC9A-4B49D8805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5361" y="6448097"/>
            <a:ext cx="1142589" cy="2197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E389DAB-A241-357A-525C-10866C5351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6398" y="6285948"/>
            <a:ext cx="1397927" cy="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9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F0B1224-DAF3-BF42-ADA2-342CA6A9BE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482725"/>
            <a:ext cx="485775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725" y="1482725"/>
            <a:ext cx="52578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6F9EBB2-EB0C-FAB1-59EF-34D1275BC5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E6E5CE-F1D6-D610-C11F-619FE0D8E89B}"/>
              </a:ext>
            </a:extLst>
          </p:cNvPr>
          <p:cNvCxnSpPr>
            <a:cxnSpLocks/>
          </p:cNvCxnSpPr>
          <p:nvPr userDrawn="1"/>
        </p:nvCxnSpPr>
        <p:spPr>
          <a:xfrm>
            <a:off x="723900" y="6337300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C53D587-8831-1AB3-55F2-9264D3C6B7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E24D375-9EB1-AAB1-0CFD-A48C33BA1D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5361" y="6448097"/>
            <a:ext cx="1142589" cy="2197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C05605E-345A-F9EA-754C-9F357F4E3A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6398" y="6285948"/>
            <a:ext cx="1397927" cy="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9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DA66F2CF-2F42-5248-9C10-6405D62601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D64D4ED-E9ED-EF03-E4AD-B6F1FF3F0B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DE8DD8-AB03-3606-3F4A-86ED45379A0E}"/>
              </a:ext>
            </a:extLst>
          </p:cNvPr>
          <p:cNvCxnSpPr>
            <a:cxnSpLocks/>
          </p:cNvCxnSpPr>
          <p:nvPr userDrawn="1"/>
        </p:nvCxnSpPr>
        <p:spPr>
          <a:xfrm>
            <a:off x="723900" y="6337300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39A7A7-D36B-D32A-4DCA-67CEC3706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C99A963-6BC5-CF94-A141-0E102D4108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5361" y="6448097"/>
            <a:ext cx="1142589" cy="2197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3F7AA59-8108-5630-D34C-9F09008151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6398" y="6285948"/>
            <a:ext cx="1397927" cy="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9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482347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282723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722003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255659-7A13-255E-EBAB-9200F85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E119D0-73F4-FADE-9FFE-247DF4CA2E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6784" y="5893143"/>
            <a:ext cx="2437522" cy="6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658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920628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949386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666750" y="5702494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316" y="1160896"/>
            <a:ext cx="2123754" cy="4084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A8BA934-94AA-9E12-C4AF-C9D69BD6E0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2517" y="5949386"/>
            <a:ext cx="2608949" cy="6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920628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949386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666750" y="5702494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316" y="1160896"/>
            <a:ext cx="2123754" cy="4084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A8BA934-94AA-9E12-C4AF-C9D69BD6E0A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2517" y="5949386"/>
            <a:ext cx="2608949" cy="65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920628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949386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666750" y="5702494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316" y="1160896"/>
            <a:ext cx="2123754" cy="4084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A2F8C4E-F0C3-0E3F-C663-FB675F3F91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6784" y="5949386"/>
            <a:ext cx="2437522" cy="6102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231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04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65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0" y="1276747"/>
            <a:ext cx="6789949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4305505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4058613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7404D012-4A12-C79C-7D6E-C241CD2FE6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250" y="5893143"/>
            <a:ext cx="2437522" cy="6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30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F35042-98A8-303D-CEF4-568FC7B207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50" y="5740942"/>
            <a:ext cx="2608949" cy="6531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25D9264-CE60-F255-7361-82B80F8A6E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250" y="738415"/>
            <a:ext cx="2339705" cy="4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752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5A9EC09C-574F-8671-1F08-977C4B45A4D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045" y="5894613"/>
            <a:ext cx="2215929" cy="5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438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Blu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FBA752-FC68-E647-81EB-746DDC1EE942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A2503A-D13F-2E4F-8941-684A2AD9B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31388ED-DE03-44DA-E5D4-EA4D03B40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045" y="5894613"/>
            <a:ext cx="2215929" cy="5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9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Grey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89001D-A5D3-424C-AC1D-041A695D538E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2A5051-57CB-D542-B99B-0D04097277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606E978-15B6-490E-E4A5-E6166CE907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045" y="5894613"/>
            <a:ext cx="2215929" cy="5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92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BC1842-1AA2-E248-8D74-DA9CC1F8097B}"/>
              </a:ext>
            </a:extLst>
          </p:cNvPr>
          <p:cNvCxnSpPr>
            <a:cxnSpLocks/>
          </p:cNvCxnSpPr>
          <p:nvPr/>
        </p:nvCxnSpPr>
        <p:spPr>
          <a:xfrm>
            <a:off x="666750" y="503872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990726"/>
            <a:ext cx="6475625" cy="2833982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527873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75DD5DF-B308-0D49-8B63-8E5315E291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43D019-166F-A585-6169-28DF5C65A2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08477" y="5879593"/>
            <a:ext cx="2068055" cy="65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416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F229923-3A05-2A4F-8028-327C177F8637}"/>
              </a:ext>
            </a:extLst>
          </p:cNvPr>
          <p:cNvGrpSpPr/>
          <p:nvPr/>
        </p:nvGrpSpPr>
        <p:grpSpPr>
          <a:xfrm>
            <a:off x="672442" y="488835"/>
            <a:ext cx="2154734" cy="238118"/>
            <a:chOff x="1169102" y="2039490"/>
            <a:chExt cx="7663768" cy="846917"/>
          </a:xfrm>
          <a:solidFill>
            <a:schemeClr val="bg1"/>
          </a:solidFill>
        </p:grpSpPr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2526D48F-0758-1E4C-B5A9-76D13E2D7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9102" y="2238361"/>
              <a:ext cx="979797" cy="587878"/>
            </a:xfrm>
            <a:prstGeom prst="rect">
              <a:avLst/>
            </a:prstGeom>
          </p:spPr>
        </p:pic>
        <p:pic>
          <p:nvPicPr>
            <p:cNvPr id="8" name="Graphic 9">
              <a:extLst>
                <a:ext uri="{FF2B5EF4-FFF2-40B4-BE49-F238E27FC236}">
                  <a16:creationId xmlns:a16="http://schemas.microsoft.com/office/drawing/2014/main" id="{678E6632-4639-6E40-BBA1-08E307FE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0920" y="2167889"/>
              <a:ext cx="783838" cy="718518"/>
            </a:xfrm>
            <a:prstGeom prst="rect">
              <a:avLst/>
            </a:prstGeom>
          </p:spPr>
        </p:pic>
        <p:pic>
          <p:nvPicPr>
            <p:cNvPr id="9" name="Graphic 10">
              <a:extLst>
                <a:ext uri="{FF2B5EF4-FFF2-40B4-BE49-F238E27FC236}">
                  <a16:creationId xmlns:a16="http://schemas.microsoft.com/office/drawing/2014/main" id="{C6281113-8E10-C848-B36A-373EC289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9431" y="2039490"/>
              <a:ext cx="674971" cy="783837"/>
            </a:xfrm>
            <a:prstGeom prst="rect">
              <a:avLst/>
            </a:prstGeom>
          </p:spPr>
        </p:pic>
        <p:pic>
          <p:nvPicPr>
            <p:cNvPr id="10" name="Graphic 11">
              <a:extLst>
                <a:ext uri="{FF2B5EF4-FFF2-40B4-BE49-F238E27FC236}">
                  <a16:creationId xmlns:a16="http://schemas.microsoft.com/office/drawing/2014/main" id="{6650CC91-E16B-FA41-97D4-9CA2384D1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83713" y="2049644"/>
              <a:ext cx="849157" cy="827383"/>
            </a:xfrm>
            <a:prstGeom prst="rect">
              <a:avLst/>
            </a:prstGeom>
          </p:spPr>
        </p:pic>
        <p:pic>
          <p:nvPicPr>
            <p:cNvPr id="11" name="Graphic 12">
              <a:extLst>
                <a:ext uri="{FF2B5EF4-FFF2-40B4-BE49-F238E27FC236}">
                  <a16:creationId xmlns:a16="http://schemas.microsoft.com/office/drawing/2014/main" id="{EB3480C3-60CE-C946-9E89-EB2B7BE00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604" y="2122503"/>
              <a:ext cx="849157" cy="74029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828" y="5922366"/>
            <a:ext cx="2029086" cy="26772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6BAD56C-2398-34CA-D78A-97F19823479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6024" y="488835"/>
            <a:ext cx="2540509" cy="7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366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1" y="1434164"/>
            <a:ext cx="6180350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508F9E0-E49B-033C-2D60-8CDAED5146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C2E6D2A-5DA3-FC4F-6825-A1A3FFCBD1C5}"/>
              </a:ext>
            </a:extLst>
          </p:cNvPr>
          <p:cNvGrpSpPr/>
          <p:nvPr userDrawn="1"/>
        </p:nvGrpSpPr>
        <p:grpSpPr>
          <a:xfrm>
            <a:off x="672442" y="6159327"/>
            <a:ext cx="2138856" cy="238118"/>
            <a:chOff x="672442" y="488835"/>
            <a:chExt cx="2138856" cy="238118"/>
          </a:xfrm>
        </p:grpSpPr>
        <p:pic>
          <p:nvPicPr>
            <p:cNvPr id="20" name="Graphic 8">
              <a:extLst>
                <a:ext uri="{FF2B5EF4-FFF2-40B4-BE49-F238E27FC236}">
                  <a16:creationId xmlns:a16="http://schemas.microsoft.com/office/drawing/2014/main" id="{5EF3CC44-FFA6-F9CE-0E19-7C9AA77C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442" y="544749"/>
              <a:ext cx="275478" cy="165287"/>
            </a:xfrm>
            <a:prstGeom prst="rect">
              <a:avLst/>
            </a:prstGeom>
          </p:spPr>
        </p:pic>
        <p:pic>
          <p:nvPicPr>
            <p:cNvPr id="21" name="Graphic 9">
              <a:extLst>
                <a:ext uri="{FF2B5EF4-FFF2-40B4-BE49-F238E27FC236}">
                  <a16:creationId xmlns:a16="http://schemas.microsoft.com/office/drawing/2014/main" id="{E95F8020-6082-4E62-E680-E2F0905F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299" y="524935"/>
              <a:ext cx="220383" cy="202018"/>
            </a:xfrm>
            <a:prstGeom prst="rect">
              <a:avLst/>
            </a:prstGeom>
          </p:spPr>
        </p:pic>
        <p:pic>
          <p:nvPicPr>
            <p:cNvPr id="22" name="Graphic 10">
              <a:extLst>
                <a:ext uri="{FF2B5EF4-FFF2-40B4-BE49-F238E27FC236}">
                  <a16:creationId xmlns:a16="http://schemas.microsoft.com/office/drawing/2014/main" id="{AE925D01-2A9D-940A-BCA1-CF7AD43B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9863" y="488835"/>
              <a:ext cx="189774" cy="220383"/>
            </a:xfrm>
            <a:prstGeom prst="rect">
              <a:avLst/>
            </a:prstGeom>
          </p:spPr>
        </p:pic>
        <p:pic>
          <p:nvPicPr>
            <p:cNvPr id="23" name="Graphic 12">
              <a:extLst>
                <a:ext uri="{FF2B5EF4-FFF2-40B4-BE49-F238E27FC236}">
                  <a16:creationId xmlns:a16="http://schemas.microsoft.com/office/drawing/2014/main" id="{28A7C04C-6007-E647-D137-7044BC00C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6357" y="512175"/>
              <a:ext cx="238748" cy="208139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6801303-E8E9-CE9B-8EFA-0F51EB48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915" y="496505"/>
              <a:ext cx="220383" cy="217922"/>
            </a:xfrm>
            <a:prstGeom prst="rect">
              <a:avLst/>
            </a:prstGeom>
          </p:spPr>
        </p:pic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7B413784-C29C-79A6-2478-038B2F2B07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01376" y="263639"/>
            <a:ext cx="2437522" cy="6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0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D3C2-28CA-034B-84E3-B20D631AD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920628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29FD-65BB-3C46-A192-5B4CE0EF1A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949386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A5F4B4-789B-A8E3-82E9-41F6229161FB}"/>
              </a:ext>
            </a:extLst>
          </p:cNvPr>
          <p:cNvCxnSpPr>
            <a:cxnSpLocks/>
          </p:cNvCxnSpPr>
          <p:nvPr userDrawn="1"/>
        </p:nvCxnSpPr>
        <p:spPr>
          <a:xfrm>
            <a:off x="666750" y="5702494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C98216DA-77CE-B1B3-C16B-1D1C313A88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316" y="1160896"/>
            <a:ext cx="2123754" cy="40841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A2F8C4E-F0C3-0E3F-C663-FB675F3F91D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6784" y="5949386"/>
            <a:ext cx="2437522" cy="6102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231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04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30A06C4-47FF-1843-9215-2EB700F604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9CE352-7BE6-DBFF-631B-4A92DEC770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15AD96E-5038-C6A1-C58A-ED4FE86DA88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9EC713-24A6-3B4F-4878-48D33A828731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883AD8D1-F63F-CD87-AFB7-6E4AAF7CAD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42890" y="5405100"/>
            <a:ext cx="2196391" cy="5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079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1" y="1434164"/>
            <a:ext cx="6180350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C9CF5449-C987-9324-C75E-F2DFCD8466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460555"/>
            <a:ext cx="2149348" cy="41333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A2560C9-2694-18CE-CDF8-8395959EBF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53096" y="5587604"/>
            <a:ext cx="1531521" cy="3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42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87265BB8-3CC4-D24C-9A80-A0DCEA34D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A32166-CD09-6C47-9170-C0E551CAC873}"/>
              </a:ext>
            </a:extLst>
          </p:cNvPr>
          <p:cNvCxnSpPr>
            <a:cxnSpLocks/>
          </p:cNvCxnSpPr>
          <p:nvPr/>
        </p:nvCxnSpPr>
        <p:spPr>
          <a:xfrm>
            <a:off x="723900" y="6337300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251A6A-9906-0846-A0AE-A84C2CB71F53}"/>
              </a:ext>
            </a:extLst>
          </p:cNvPr>
          <p:cNvSpPr/>
          <p:nvPr/>
        </p:nvSpPr>
        <p:spPr>
          <a:xfrm>
            <a:off x="781050" y="0"/>
            <a:ext cx="561975" cy="66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19CC3A0E-059E-2348-8EB8-801EB3FD36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387475"/>
            <a:ext cx="1105852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B2BC9-D147-EE4E-A68D-31E4DEFB3B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CA86B90-A6A0-EE42-BC9A-4B49D8805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5361" y="6448097"/>
            <a:ext cx="1142589" cy="21972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E389DAB-A241-357A-525C-10866C53518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6398" y="6285948"/>
            <a:ext cx="1397927" cy="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94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F0B1224-DAF3-BF42-ADA2-342CA6A9BE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482725"/>
            <a:ext cx="4857751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725" y="1482725"/>
            <a:ext cx="52578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6F9EBB2-EB0C-FAB1-59EF-34D1275BC5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E6E5CE-F1D6-D610-C11F-619FE0D8E89B}"/>
              </a:ext>
            </a:extLst>
          </p:cNvPr>
          <p:cNvCxnSpPr>
            <a:cxnSpLocks/>
          </p:cNvCxnSpPr>
          <p:nvPr userDrawn="1"/>
        </p:nvCxnSpPr>
        <p:spPr>
          <a:xfrm>
            <a:off x="723900" y="6337300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C53D587-8831-1AB3-55F2-9264D3C6B7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E24D375-9EB1-AAB1-0CFD-A48C33BA1D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5361" y="6448097"/>
            <a:ext cx="1142589" cy="2197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C05605E-345A-F9EA-754C-9F357F4E3AD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6398" y="6285948"/>
            <a:ext cx="1397927" cy="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99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DA66F2CF-2F42-5248-9C10-6405D62601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D64D4ED-E9ED-EF03-E4AD-B6F1FF3F0B7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DE8DD8-AB03-3606-3F4A-86ED45379A0E}"/>
              </a:ext>
            </a:extLst>
          </p:cNvPr>
          <p:cNvCxnSpPr>
            <a:cxnSpLocks/>
          </p:cNvCxnSpPr>
          <p:nvPr userDrawn="1"/>
        </p:nvCxnSpPr>
        <p:spPr>
          <a:xfrm>
            <a:off x="723900" y="6337300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739A7A7-D36B-D32A-4DCA-67CEC3706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C99A963-6BC5-CF94-A141-0E102D4108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5361" y="6448097"/>
            <a:ext cx="1142589" cy="21972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3F7AA59-8108-5630-D34C-9F09008151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6398" y="6285948"/>
            <a:ext cx="1397927" cy="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92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-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4">
            <a:extLst>
              <a:ext uri="{FF2B5EF4-FFF2-40B4-BE49-F238E27FC236}">
                <a16:creationId xmlns:a16="http://schemas.microsoft.com/office/drawing/2014/main" id="{C92F021B-3E8B-7C4F-B75C-5349E20231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9400"/>
            <a:ext cx="400050" cy="86518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85745"/>
      </p:ext>
    </p:extLst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3D45390-9FD5-30ED-6A3C-2CD242CA5D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6ECAB4-7CDD-D847-5938-999E3552D3BB}"/>
              </a:ext>
            </a:extLst>
          </p:cNvPr>
          <p:cNvCxnSpPr>
            <a:cxnSpLocks/>
          </p:cNvCxnSpPr>
          <p:nvPr userDrawn="1"/>
        </p:nvCxnSpPr>
        <p:spPr>
          <a:xfrm>
            <a:off x="723900" y="6337300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C571F0-F42B-F036-15D8-8085A837A7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F4A8BF1-F169-87FF-8FEF-0FC4A9DD4F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5361" y="6448097"/>
            <a:ext cx="1142589" cy="2197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C3F1B3C-E98E-BBF3-1387-B045DB25F1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6398" y="6285948"/>
            <a:ext cx="1397927" cy="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7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3D45390-9FD5-30ED-6A3C-2CD242CA5D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6ECAB4-7CDD-D847-5938-999E3552D3BB}"/>
              </a:ext>
            </a:extLst>
          </p:cNvPr>
          <p:cNvCxnSpPr>
            <a:cxnSpLocks/>
          </p:cNvCxnSpPr>
          <p:nvPr userDrawn="1"/>
        </p:nvCxnSpPr>
        <p:spPr>
          <a:xfrm>
            <a:off x="723900" y="6337300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C571F0-F42B-F036-15D8-8085A837A7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F4A8BF1-F169-87FF-8FEF-0FC4A9DD4F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5361" y="6448097"/>
            <a:ext cx="1142589" cy="2197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C3F1B3C-E98E-BBF3-1387-B045DB25F1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6398" y="6285948"/>
            <a:ext cx="1397927" cy="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179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64035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401AD8-5990-D04D-B5D4-8857BA954750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19" y="2212262"/>
            <a:ext cx="5913669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8915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650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448835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1996DB0-64D5-18D6-B441-5F188F776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4870"/>
            <a:ext cx="12192000" cy="47340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02930B-2940-CF45-BEB3-0F0DF29E955B}"/>
              </a:ext>
            </a:extLst>
          </p:cNvPr>
          <p:cNvSpPr/>
          <p:nvPr/>
        </p:nvSpPr>
        <p:spPr>
          <a:xfrm>
            <a:off x="896938" y="1662113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57720" y="2212262"/>
            <a:ext cx="5783040" cy="2495550"/>
          </a:xfrm>
        </p:spPr>
        <p:txBody>
          <a:bodyPr>
            <a:normAutofit/>
          </a:bodyPr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465905" y="2373817"/>
            <a:ext cx="2117974" cy="2115990"/>
          </a:xfrm>
          <a:prstGeom prst="ellipse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85430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7C0B3E-6DAF-5249-ADEC-59A435FFAFBE}"/>
              </a:ext>
            </a:extLst>
          </p:cNvPr>
          <p:cNvCxnSpPr/>
          <p:nvPr/>
        </p:nvCxnSpPr>
        <p:spPr>
          <a:xfrm>
            <a:off x="1009650" y="3790950"/>
            <a:ext cx="39052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85925"/>
            <a:ext cx="6092825" cy="19907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8525" y="3922714"/>
            <a:ext cx="6083300" cy="7921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BDC286-74A4-2FFB-2C75-C33528C1FD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2536" y="6163055"/>
            <a:ext cx="1724650" cy="4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99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35C4404-72A9-2745-A1B7-F0008387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"/>
          <a:stretch/>
        </p:blipFill>
        <p:spPr bwMode="auto">
          <a:xfrm>
            <a:off x="0" y="0"/>
            <a:ext cx="12192000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2679F5-36F9-0D45-BB97-9A214D022243}"/>
              </a:ext>
            </a:extLst>
          </p:cNvPr>
          <p:cNvSpPr/>
          <p:nvPr/>
        </p:nvSpPr>
        <p:spPr>
          <a:xfrm>
            <a:off x="5815013" y="1733550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1" y="2047875"/>
            <a:ext cx="10763250" cy="2495550"/>
          </a:xfrm>
        </p:spPr>
        <p:txBody>
          <a:bodyPr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F1E1295-1034-D8C6-E6D0-5C594610F1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6A839D-A54A-D269-6B9B-5B87C027E8F2}"/>
              </a:ext>
            </a:extLst>
          </p:cNvPr>
          <p:cNvCxnSpPr>
            <a:cxnSpLocks/>
          </p:cNvCxnSpPr>
          <p:nvPr userDrawn="1"/>
        </p:nvCxnSpPr>
        <p:spPr>
          <a:xfrm>
            <a:off x="723900" y="6337300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08FC26-F4F4-84DA-B533-562C6EF93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283699-FAB4-4A5E-2313-4E9DAB7058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5361" y="6448097"/>
            <a:ext cx="1142589" cy="2197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D0787C2-EF6C-8F4D-9F3A-C3AE51C647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6398" y="6285948"/>
            <a:ext cx="1397927" cy="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770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7C0B3E-6DAF-5249-ADEC-59A435FFAFBE}"/>
              </a:ext>
            </a:extLst>
          </p:cNvPr>
          <p:cNvCxnSpPr/>
          <p:nvPr/>
        </p:nvCxnSpPr>
        <p:spPr>
          <a:xfrm>
            <a:off x="1009650" y="3790950"/>
            <a:ext cx="390525" cy="0"/>
          </a:xfrm>
          <a:prstGeom prst="line">
            <a:avLst/>
          </a:prstGeom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85925"/>
            <a:ext cx="6092825" cy="19907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8525" y="3922714"/>
            <a:ext cx="6083300" cy="7921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BDC286-74A4-2FFB-2C75-C33528C1FD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2536" y="6163055"/>
            <a:ext cx="1724650" cy="43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299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35C4404-72A9-2745-A1B7-F0008387C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"/>
          <a:stretch/>
        </p:blipFill>
        <p:spPr bwMode="auto">
          <a:xfrm>
            <a:off x="0" y="0"/>
            <a:ext cx="12192000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2679F5-36F9-0D45-BB97-9A214D022243}"/>
              </a:ext>
            </a:extLst>
          </p:cNvPr>
          <p:cNvSpPr/>
          <p:nvPr/>
        </p:nvSpPr>
        <p:spPr>
          <a:xfrm>
            <a:off x="5815013" y="1733550"/>
            <a:ext cx="561975" cy="66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85801" y="2047875"/>
            <a:ext cx="10763250" cy="2495550"/>
          </a:xfrm>
        </p:spPr>
        <p:txBody>
          <a:bodyPr anchor="t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EF1E1295-1034-D8C6-E6D0-5C594610F1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9125" y="6457950"/>
            <a:ext cx="2727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700">
                <a:solidFill>
                  <a:srgbClr val="989998"/>
                </a:solidFill>
              </a:rPr>
              <a:t>© Presidio, Inc. All rights reserved. Proprietary and Confidential.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6A839D-A54A-D269-6B9B-5B87C027E8F2}"/>
              </a:ext>
            </a:extLst>
          </p:cNvPr>
          <p:cNvCxnSpPr>
            <a:cxnSpLocks/>
          </p:cNvCxnSpPr>
          <p:nvPr userDrawn="1"/>
        </p:nvCxnSpPr>
        <p:spPr>
          <a:xfrm>
            <a:off x="723900" y="6337300"/>
            <a:ext cx="954405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08FC26-F4F4-84DA-B533-562C6EF93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>
            <a:lvl1pPr algn="r">
              <a:defRPr sz="16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CF94E228-EDBA-BC4C-ABED-6F3C1A9010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283699-FAB4-4A5E-2313-4E9DAB7058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5361" y="6448097"/>
            <a:ext cx="1142589" cy="21972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D0787C2-EF6C-8F4D-9F3A-C3AE51C6479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6398" y="6285948"/>
            <a:ext cx="1397927" cy="4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770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 City 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DB45C6AA-A095-54C0-43B2-8582CE8DC2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7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74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0" y="1276747"/>
            <a:ext cx="6789949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4305505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4058613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7404D012-4A12-C79C-7D6E-C241CD2FE6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250" y="5893143"/>
            <a:ext cx="2437522" cy="6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7D2B9C-90D4-F046-8A9A-9E286711CAF9}"/>
              </a:ext>
            </a:extLst>
          </p:cNvPr>
          <p:cNvCxnSpPr>
            <a:cxnSpLocks/>
          </p:cNvCxnSpPr>
          <p:nvPr/>
        </p:nvCxnSpPr>
        <p:spPr>
          <a:xfrm>
            <a:off x="666750" y="3633788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1434164"/>
            <a:ext cx="6491567" cy="198525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3873444"/>
            <a:ext cx="5940863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DF35042-98A8-303D-CEF4-568FC7B207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50" y="5740942"/>
            <a:ext cx="2608949" cy="6531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25D9264-CE60-F255-7361-82B80F8A6E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250" y="738415"/>
            <a:ext cx="2339705" cy="4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7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3">
    <p:bg>
      <p:bgPr>
        <a:blipFill dpi="0" rotWithShape="0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650FBC8-06C4-A01F-3BDE-0A28E80A40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49" y="738415"/>
            <a:ext cx="2339705" cy="44994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A415BAB-3117-FEE6-AE3E-8B32D1E9C6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251" y="2376342"/>
            <a:ext cx="5199042" cy="2534975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50C558D-B804-E04F-9F61-4CF1345CD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251" y="5405100"/>
            <a:ext cx="6130192" cy="489513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CB03F0-A3C9-7EE9-562E-0CBA0909B663}"/>
              </a:ext>
            </a:extLst>
          </p:cNvPr>
          <p:cNvCxnSpPr>
            <a:cxnSpLocks/>
          </p:cNvCxnSpPr>
          <p:nvPr userDrawn="1"/>
        </p:nvCxnSpPr>
        <p:spPr>
          <a:xfrm>
            <a:off x="666750" y="5158208"/>
            <a:ext cx="476250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5A9EC09C-574F-8671-1F08-977C4B45A4D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045" y="5894613"/>
            <a:ext cx="2215929" cy="5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4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Blue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FBA752-FC68-E647-81EB-746DDC1EE942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A2503A-D13F-2E4F-8941-684A2AD9B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31388ED-DE03-44DA-E5D4-EA4D03B408A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045" y="5894613"/>
            <a:ext cx="2215929" cy="5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Grey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89001D-A5D3-424C-AC1D-041A695D538E}"/>
              </a:ext>
            </a:extLst>
          </p:cNvPr>
          <p:cNvCxnSpPr>
            <a:cxnSpLocks/>
          </p:cNvCxnSpPr>
          <p:nvPr/>
        </p:nvCxnSpPr>
        <p:spPr>
          <a:xfrm>
            <a:off x="666750" y="4333875"/>
            <a:ext cx="47625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251" y="4573882"/>
            <a:ext cx="7647200" cy="116016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25250" y="2076449"/>
            <a:ext cx="10533275" cy="2071983"/>
          </a:xfrm>
        </p:spPr>
        <p:txBody>
          <a:bodyPr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2A5051-57CB-D542-B99B-0D04097277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744" y="582344"/>
            <a:ext cx="2149348" cy="41333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606E978-15B6-490E-E4A5-E6166CE9073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31045" y="5894613"/>
            <a:ext cx="2215929" cy="55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9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D57D823-8F3B-8244-A2A2-F82A32281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EA322BF-5589-0A40-981A-CA01D0A8B6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2FFEC-18CB-E645-960D-8EDDDC516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333333"/>
                </a:solidFill>
                <a:latin typeface="+mn-lt"/>
              </a:defRPr>
            </a:lvl1pPr>
          </a:lstStyle>
          <a:p>
            <a:pPr>
              <a:defRPr/>
            </a:pPr>
            <a:fld id="{A8C65966-93CC-F24E-90A5-02507490DB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30" r:id="rId18"/>
    <p:sldLayoutId id="2147483737" r:id="rId19"/>
    <p:sldLayoutId id="2147483716" r:id="rId20"/>
    <p:sldLayoutId id="2147483731" r:id="rId21"/>
    <p:sldLayoutId id="2147483734" r:id="rId22"/>
    <p:sldLayoutId id="2147483733" r:id="rId23"/>
    <p:sldLayoutId id="2147483732" r:id="rId24"/>
    <p:sldLayoutId id="2147483700" r:id="rId25"/>
    <p:sldLayoutId id="2147483701" r:id="rId26"/>
    <p:sldLayoutId id="2147483719" r:id="rId27"/>
    <p:sldLayoutId id="2147483720" r:id="rId28"/>
    <p:sldLayoutId id="2147483721" r:id="rId29"/>
    <p:sldLayoutId id="2147483725" r:id="rId30"/>
    <p:sldLayoutId id="2147483726" r:id="rId31"/>
    <p:sldLayoutId id="2147483703" r:id="rId32"/>
    <p:sldLayoutId id="2147483704" r:id="rId33"/>
    <p:sldLayoutId id="2147483705" r:id="rId34"/>
    <p:sldLayoutId id="2147483706" r:id="rId35"/>
    <p:sldLayoutId id="2147483755" r:id="rId36"/>
    <p:sldLayoutId id="2147483707" r:id="rId37"/>
    <p:sldLayoutId id="2147483708" r:id="rId38"/>
    <p:sldLayoutId id="2147483709" r:id="rId39"/>
    <p:sldLayoutId id="2147483710" r:id="rId40"/>
    <p:sldLayoutId id="2147483728" r:id="rId41"/>
    <p:sldLayoutId id="2147483756" r:id="rId42"/>
    <p:sldLayoutId id="2147483757" r:id="rId43"/>
    <p:sldLayoutId id="2147483736" r:id="rId44"/>
    <p:sldLayoutId id="2147483729" r:id="rId45"/>
    <p:sldLayoutId id="2147483718" r:id="rId46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333333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2800" kern="1200">
          <a:solidFill>
            <a:srgbClr val="333333"/>
          </a:solidFill>
          <a:latin typeface="+mn-lt"/>
          <a:ea typeface="+mn-ea"/>
          <a:cs typeface="+mn-cs"/>
        </a:defRPr>
      </a:lvl1pPr>
      <a:lvl2pPr marL="635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Clr>
          <a:srgbClr val="616062"/>
        </a:buClr>
        <a:buFont typeface="Arial" panose="020B0604020202020204" pitchFamily="34" charset="0"/>
        <a:buChar char="•"/>
        <a:defRPr sz="2400" kern="1200">
          <a:solidFill>
            <a:srgbClr val="616062"/>
          </a:solidFill>
          <a:latin typeface="+mn-lt"/>
          <a:ea typeface="+mn-ea"/>
          <a:cs typeface="+mn-cs"/>
        </a:defRPr>
      </a:lvl2pPr>
      <a:lvl3pPr marL="804863" indent="-1698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616062"/>
          </a:solidFill>
          <a:latin typeface="+mn-lt"/>
          <a:ea typeface="+mn-ea"/>
          <a:cs typeface="+mn-cs"/>
        </a:defRPr>
      </a:lvl3pPr>
      <a:lvl4pPr marL="1146175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4pPr>
      <a:lvl5pPr marL="1430338" indent="-284163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61606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sampathkumar@presidio.com" TargetMode="External"/><Relationship Id="rId2" Type="http://schemas.openxmlformats.org/officeDocument/2006/relationships/hyperlink" Target="mailto:ps@presidio.com" TargetMode="External"/><Relationship Id="rId1" Type="http://schemas.openxmlformats.org/officeDocument/2006/relationships/slideLayout" Target="../slideLayouts/slideLayout46.xml"/><Relationship Id="rId6" Type="http://schemas.openxmlformats.org/officeDocument/2006/relationships/hyperlink" Target="mailto:meesun@presidio.com" TargetMode="External"/><Relationship Id="rId5" Type="http://schemas.openxmlformats.org/officeDocument/2006/relationships/hyperlink" Target="mailto:achermadurai@presidio.com" TargetMode="External"/><Relationship Id="rId4" Type="http://schemas.openxmlformats.org/officeDocument/2006/relationships/hyperlink" Target="mailto:ibaskar@presidio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8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openxmlformats.org/officeDocument/2006/relationships/image" Target="../media/image91.png"/><Relationship Id="rId7" Type="http://schemas.openxmlformats.org/officeDocument/2006/relationships/diagramLayout" Target="../diagrams/layout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Relationship Id="rId6" Type="http://schemas.openxmlformats.org/officeDocument/2006/relationships/diagramData" Target="../diagrams/data7.xml"/><Relationship Id="rId5" Type="http://schemas.openxmlformats.org/officeDocument/2006/relationships/image" Target="../media/image93.png"/><Relationship Id="rId10" Type="http://schemas.microsoft.com/office/2007/relationships/diagramDrawing" Target="../diagrams/drawing7.xml"/><Relationship Id="rId4" Type="http://schemas.openxmlformats.org/officeDocument/2006/relationships/image" Target="../media/image92.png"/><Relationship Id="rId9" Type="http://schemas.openxmlformats.org/officeDocument/2006/relationships/diagramColors" Target="../diagrams/colors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B1E2-394D-0569-8BD7-7E9D7009AC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DocSage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135F9-33C0-9B33-9522-C233869838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Generative AI in Medicine</a:t>
            </a:r>
            <a:br>
              <a:rPr lang="en-US"/>
            </a:br>
            <a:r>
              <a:rPr lang="en-US"/>
              <a:t>Team - </a:t>
            </a:r>
            <a:r>
              <a:rPr lang="en-US" err="1"/>
              <a:t>AIGn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41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8051-0A4A-6718-0D2F-8312F103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 Stack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33F21-80D1-C4EA-6C5C-4FC28653F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A purple and white logo&#10;&#10;Description automatically generated">
            <a:extLst>
              <a:ext uri="{FF2B5EF4-FFF2-40B4-BE49-F238E27FC236}">
                <a16:creationId xmlns:a16="http://schemas.microsoft.com/office/drawing/2014/main" id="{4CF56F13-2A63-5C1F-8BD6-813CBAF9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842" y="1679967"/>
            <a:ext cx="3699080" cy="1849540"/>
          </a:xfrm>
          <a:prstGeom prst="rect">
            <a:avLst/>
          </a:prstGeom>
        </p:spPr>
      </p:pic>
      <p:pic>
        <p:nvPicPr>
          <p:cNvPr id="11" name="Picture 10" descr="A logo of a company&#10;&#10;Description automatically generated">
            <a:extLst>
              <a:ext uri="{FF2B5EF4-FFF2-40B4-BE49-F238E27FC236}">
                <a16:creationId xmlns:a16="http://schemas.microsoft.com/office/drawing/2014/main" id="{F1D28E94-ED1D-B21D-789C-45C93F56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627" y="819497"/>
            <a:ext cx="3106554" cy="154350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5695823-3E81-D583-7D52-DBE50D704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7707" y="4421428"/>
            <a:ext cx="3566517" cy="9483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B3E7DB-FFDA-43A0-A62A-F58C5E1BC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0975" y="3114525"/>
            <a:ext cx="3635924" cy="976313"/>
          </a:xfrm>
          <a:prstGeom prst="rect">
            <a:avLst/>
          </a:prstGeom>
        </p:spPr>
      </p:pic>
      <p:pic>
        <p:nvPicPr>
          <p:cNvPr id="17" name="Picture 16" descr="A logo with black text&#10;&#10;Description automatically generated">
            <a:extLst>
              <a:ext uri="{FF2B5EF4-FFF2-40B4-BE49-F238E27FC236}">
                <a16:creationId xmlns:a16="http://schemas.microsoft.com/office/drawing/2014/main" id="{90C8DE31-5136-8ADB-4DAD-EF49C14E5C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23" t="28059" r="11534" b="28377"/>
          <a:stretch/>
        </p:blipFill>
        <p:spPr>
          <a:xfrm>
            <a:off x="1257033" y="4340163"/>
            <a:ext cx="3309898" cy="1244600"/>
          </a:xfrm>
          <a:prstGeom prst="rect">
            <a:avLst/>
          </a:prstGeom>
        </p:spPr>
      </p:pic>
      <p:pic>
        <p:nvPicPr>
          <p:cNvPr id="4" name="Picture 3" descr="A black and grey logo&#10;&#10;Description automatically generated">
            <a:extLst>
              <a:ext uri="{FF2B5EF4-FFF2-40B4-BE49-F238E27FC236}">
                <a16:creationId xmlns:a16="http://schemas.microsoft.com/office/drawing/2014/main" id="{ACDCF139-7FC2-8D86-8F8A-99A6BE07AF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721" y="1842699"/>
            <a:ext cx="3541144" cy="13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4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0DCC-8B3B-F62F-FD5F-68F44AE6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047875"/>
            <a:ext cx="10763250" cy="2495550"/>
          </a:xfrm>
        </p:spPr>
        <p:txBody>
          <a:bodyPr wrap="square" anchor="t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B3CE63A-55F3-BF6D-5A08-DEC048BCE0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/>
              <a:pPr>
                <a:spcAft>
                  <a:spcPts val="60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59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IGn - Demo (1).mp4">
            <a:hlinkClick r:id="" action="ppaction://media"/>
            <a:extLst>
              <a:ext uri="{FF2B5EF4-FFF2-40B4-BE49-F238E27FC236}">
                <a16:creationId xmlns:a16="http://schemas.microsoft.com/office/drawing/2014/main" id="{DBD53040-78B7-4163-887E-CA045B4C77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1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C0D17B-070F-3DF1-8BFE-4767E99FD866}"/>
              </a:ext>
            </a:extLst>
          </p:cNvPr>
          <p:cNvSpPr txBox="1"/>
          <p:nvPr/>
        </p:nvSpPr>
        <p:spPr>
          <a:xfrm>
            <a:off x="0" y="3875168"/>
            <a:ext cx="4320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  <a:latin typeface="Arial Black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C3DE74-35E0-447A-8FB9-08260ED2FA22}"/>
              </a:ext>
            </a:extLst>
          </p:cNvPr>
          <p:cNvSpPr txBox="1"/>
          <p:nvPr/>
        </p:nvSpPr>
        <p:spPr>
          <a:xfrm>
            <a:off x="451050" y="5046806"/>
            <a:ext cx="5120312" cy="1668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>
                <a:solidFill>
                  <a:srgbClr val="595959"/>
                </a:solidFill>
                <a:latin typeface="Arial"/>
                <a:cs typeface="Arial"/>
              </a:rPr>
              <a:t>Prabu Sampath </a:t>
            </a:r>
            <a:r>
              <a:rPr lang="en-US" sz="1400">
                <a:solidFill>
                  <a:srgbClr val="595959"/>
                </a:solidFill>
                <a:latin typeface="Arial"/>
                <a:cs typeface="Arial"/>
              </a:rPr>
              <a:t>- </a:t>
            </a:r>
            <a:r>
              <a:rPr lang="en-US" sz="1400">
                <a:solidFill>
                  <a:srgbClr val="595959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ps@presidio.com</a:t>
            </a:r>
          </a:p>
          <a:p>
            <a:pPr>
              <a:lnSpc>
                <a:spcPct val="150000"/>
              </a:lnSpc>
            </a:pPr>
            <a:r>
              <a:rPr lang="en-US" sz="1400" b="1" err="1">
                <a:solidFill>
                  <a:srgbClr val="595959"/>
                </a:solidFill>
                <a:latin typeface="Arial"/>
                <a:cs typeface="Arial"/>
              </a:rPr>
              <a:t>Sarath</a:t>
            </a:r>
            <a:r>
              <a:rPr lang="en-US" sz="140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400" b="1" err="1">
                <a:solidFill>
                  <a:srgbClr val="595959"/>
                </a:solidFill>
                <a:latin typeface="Arial"/>
                <a:cs typeface="Arial"/>
              </a:rPr>
              <a:t>Sampathkumar</a:t>
            </a:r>
            <a:r>
              <a:rPr lang="en-US" sz="140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400">
                <a:solidFill>
                  <a:srgbClr val="595959"/>
                </a:solidFill>
                <a:latin typeface="Arial"/>
                <a:cs typeface="Arial"/>
              </a:rPr>
              <a:t>- </a:t>
            </a:r>
            <a:r>
              <a:rPr lang="en-US" sz="1400">
                <a:solidFill>
                  <a:srgbClr val="595959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ssampathkumar@presidio.com</a:t>
            </a:r>
            <a:endParaRPr lang="en-US" sz="1400">
              <a:solidFill>
                <a:srgbClr val="595959"/>
              </a:solidFill>
              <a:cs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1400" b="1" err="1">
                <a:solidFill>
                  <a:srgbClr val="595959"/>
                </a:solidFill>
                <a:latin typeface="Arial"/>
                <a:cs typeface="Arial"/>
              </a:rPr>
              <a:t>Iniamudhan</a:t>
            </a:r>
            <a:r>
              <a:rPr lang="en-US" sz="1400" b="1">
                <a:solidFill>
                  <a:srgbClr val="595959"/>
                </a:solidFill>
                <a:latin typeface="Arial"/>
                <a:cs typeface="Arial"/>
              </a:rPr>
              <a:t> Baskar </a:t>
            </a:r>
            <a:r>
              <a:rPr lang="en-US" sz="1400">
                <a:solidFill>
                  <a:srgbClr val="595959"/>
                </a:solidFill>
                <a:latin typeface="Arial"/>
                <a:cs typeface="Arial"/>
              </a:rPr>
              <a:t>- </a:t>
            </a:r>
            <a:r>
              <a:rPr lang="en-US" sz="1400">
                <a:solidFill>
                  <a:srgbClr val="595959"/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ibaskar@presidio.com</a:t>
            </a: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rgbClr val="595959"/>
                </a:solidFill>
                <a:latin typeface="Arial"/>
                <a:cs typeface="Arial"/>
              </a:rPr>
              <a:t>Arun Kumar </a:t>
            </a:r>
            <a:r>
              <a:rPr lang="en-US" sz="1400" b="1" err="1">
                <a:solidFill>
                  <a:srgbClr val="595959"/>
                </a:solidFill>
                <a:latin typeface="Arial"/>
                <a:cs typeface="Arial"/>
              </a:rPr>
              <a:t>Chermadurai</a:t>
            </a:r>
            <a:r>
              <a:rPr lang="en-US" sz="1400" b="1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lang="en-US" sz="1400">
                <a:solidFill>
                  <a:srgbClr val="595959"/>
                </a:solidFill>
                <a:latin typeface="Arial"/>
                <a:cs typeface="Arial"/>
              </a:rPr>
              <a:t>– </a:t>
            </a:r>
            <a:r>
              <a:rPr lang="en-US" sz="1400">
                <a:solidFill>
                  <a:srgbClr val="595959"/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achermadurai@presidio.com</a:t>
            </a:r>
            <a:endParaRPr lang="en-US" sz="1400">
              <a:solidFill>
                <a:srgbClr val="595959"/>
              </a:solidFill>
              <a:cs typeface="Arial" panose="020B0604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50000"/>
              </a:lnSpc>
            </a:pPr>
            <a:r>
              <a:rPr lang="en-US" sz="1400" b="1">
                <a:solidFill>
                  <a:srgbClr val="595959"/>
                </a:solidFill>
                <a:latin typeface="Arial"/>
                <a:cs typeface="Arial"/>
              </a:rPr>
              <a:t>Meenakshi Sundaram Palaniappan </a:t>
            </a:r>
            <a:r>
              <a:rPr lang="en-US" sz="1400">
                <a:solidFill>
                  <a:srgbClr val="595959"/>
                </a:solidFill>
                <a:latin typeface="Arial"/>
                <a:cs typeface="Arial"/>
              </a:rPr>
              <a:t>- </a:t>
            </a:r>
            <a:r>
              <a:rPr lang="en-US" sz="1400">
                <a:solidFill>
                  <a:srgbClr val="595959"/>
                </a:solid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meesun@presidio.com</a:t>
            </a:r>
            <a:endParaRPr lang="en-US" sz="1400">
              <a:solidFill>
                <a:srgbClr val="595959"/>
              </a:solidFill>
              <a:cs typeface="Arial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1690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F527-DCA1-636E-7AB2-BFCDD1FB8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/>
              <a:t>Generative AI in Medicine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38694-5C8F-1C7B-4AA7-CC55716D94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 smtClean="0"/>
              <a:pPr>
                <a:spcAft>
                  <a:spcPts val="600"/>
                </a:spcAft>
                <a:defRPr/>
              </a:pPr>
              <a:t>2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C79E400-CB68-7485-CE4A-70F3CD63B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598003"/>
              </p:ext>
            </p:extLst>
          </p:nvPr>
        </p:nvGraphicFramePr>
        <p:xfrm>
          <a:off x="759125" y="1387475"/>
          <a:ext cx="109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302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62474B-0F86-46A0-8063-DDBDAB7A6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00623F-DDB1-4772-BC5A-E14EE01F4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677F45-2FD4-4F18-81E2-0B7B03FC7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18A2B16-A590-4B78-8C8D-1E7EFB6ECB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17B8FE0-CBC1-4164-BA46-1B11D241E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E84A189-D8E9-469E-A817-FDD46C2204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FA2CAC-0194-474D-AF03-3CC434F89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A157122-2910-4BEF-A9D1-51E6FD534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98D702-6748-4C4D-8589-A2921FC3F9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3348CB-C62B-8E4D-AE8A-2A9302521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A8FC606-9D04-C048-9B5E-D2CEF20FAF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175D8D5-317F-3843-94CA-73EAA7F986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48B59-F0B1-85B1-A0C7-E0342E66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/>
              <a:t>Generating Patient Summaries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E3BD34-9FB0-BF89-9F23-31BD971D29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 smtClean="0"/>
              <a:pPr>
                <a:spcAft>
                  <a:spcPts val="600"/>
                </a:spcAft>
                <a:defRPr/>
              </a:pPr>
              <a:t>3</a:t>
            </a:fld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1198007-05E1-8BB6-CEE4-28EE7F3FD6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23548479"/>
              </p:ext>
            </p:extLst>
          </p:nvPr>
        </p:nvGraphicFramePr>
        <p:xfrm>
          <a:off x="6096000" y="1005892"/>
          <a:ext cx="5910261" cy="5159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FD781E0-7EB6-A13A-CACE-5B1D8C758E56}"/>
              </a:ext>
            </a:extLst>
          </p:cNvPr>
          <p:cNvGrpSpPr/>
          <p:nvPr/>
        </p:nvGrpSpPr>
        <p:grpSpPr>
          <a:xfrm>
            <a:off x="395528" y="1480336"/>
            <a:ext cx="5700472" cy="4684911"/>
            <a:chOff x="395528" y="1480336"/>
            <a:chExt cx="5700472" cy="4684911"/>
          </a:xfrm>
        </p:grpSpPr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531F47D-5829-945E-D266-C45E0E8AC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28" y="1480336"/>
              <a:ext cx="4426637" cy="3069762"/>
            </a:xfrm>
            <a:prstGeom prst="rect">
              <a:avLst/>
            </a:prstGeom>
            <a:ln>
              <a:noFill/>
            </a:ln>
            <a:effectLst>
              <a:glow rad="172595">
                <a:schemeClr val="tx1">
                  <a:lumMod val="75000"/>
                  <a:lumOff val="25000"/>
                  <a:alpha val="22498"/>
                </a:schemeClr>
              </a:glow>
              <a:outerShdw blurRad="292100" dist="139700" dir="2700000" sx="102015" sy="102015" algn="tl" rotWithShape="0">
                <a:srgbClr val="333333">
                  <a:alpha val="52000"/>
                </a:srgbClr>
              </a:outerShdw>
            </a:effectLst>
          </p:spPr>
        </p:pic>
        <p:pic>
          <p:nvPicPr>
            <p:cNvPr id="16" name="Picture Placeholder 6" descr="A group of people in white coats&#10;&#10;Description automatically generated">
              <a:extLst>
                <a:ext uri="{FF2B5EF4-FFF2-40B4-BE49-F238E27FC236}">
                  <a16:creationId xmlns:a16="http://schemas.microsoft.com/office/drawing/2014/main" id="{C831CD87-7B60-CC02-63B5-57855D4DC0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198" r="2745" b="7312"/>
            <a:stretch/>
          </p:blipFill>
          <p:spPr>
            <a:xfrm>
              <a:off x="2007079" y="2438001"/>
              <a:ext cx="4088921" cy="3727246"/>
            </a:xfrm>
            <a:prstGeom prst="rect">
              <a:avLst/>
            </a:prstGeom>
            <a:ln>
              <a:noFill/>
            </a:ln>
            <a:effectLst>
              <a:glow rad="172595">
                <a:schemeClr val="tx1">
                  <a:lumMod val="75000"/>
                  <a:lumOff val="25000"/>
                  <a:alpha val="22498"/>
                </a:schemeClr>
              </a:glow>
              <a:outerShdw blurRad="292100" dist="139700" dir="2700000" sx="102015" sy="102015" algn="tl" rotWithShape="0">
                <a:srgbClr val="333333">
                  <a:alpha val="52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9718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8F02BA-E779-480A-9A99-9A2609446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8F790A9-DA7B-4D21-86B0-B32609607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450F47E-1ED8-4218-8E8B-DD554F0D3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BE2A678-3A9E-4ED8-B5B2-F8FBAC4E7F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305962-B66D-4634-90C1-3487F52E4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C55C0E6-3D63-4E18-ADBA-3265F91CE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6092CE1-E8CE-471B-9621-2517278924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15BB9B3-3912-4B1C-B581-43342554F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A7E8FDEF-3A42-D605-5082-9BE9DC5C51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799" y="1482725"/>
            <a:ext cx="4857751" cy="4351338"/>
          </a:xfrm>
        </p:spPr>
        <p:txBody>
          <a:bodyPr/>
          <a:lstStyle/>
          <a:p>
            <a:pPr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rPr>
              <a:t>Large Language Models (LLMs) can be fine-tuned data on diseases, symptoms, and their medical diagnoses derived.</a:t>
            </a:r>
          </a:p>
          <a:p>
            <a:pPr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rPr>
              <a:t>These models can predict differential diagnoses for patients by analyzing their current symptoms and medical histories.</a:t>
            </a:r>
          </a:p>
          <a:p>
            <a:pPr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rPr>
              <a:t>They can identify complex patterns in the medical summaries/reports to construct insights</a:t>
            </a:r>
          </a:p>
          <a:p>
            <a:pPr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rPr>
              <a:t>Models can provide references and reasoning for their diagnostic results, enhancing the trustworthiness of their recommendations.</a:t>
            </a:r>
          </a:p>
          <a:p>
            <a:pPr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rPr>
              <a:t>Through Reinforcement Learning with Human Feedback, these models to continually improve their diagnostic accuracy.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C5EB7-FF14-919D-7C8B-D8BCA3BA1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/>
              <a:t>Predicting Medical Diagnosis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1EBF40-0B98-526C-A8F1-F3C56AE0DC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B0F2C608-2B6D-C889-66D9-6BD7AC0B70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525519"/>
              </p:ext>
            </p:extLst>
          </p:nvPr>
        </p:nvGraphicFramePr>
        <p:xfrm>
          <a:off x="5543550" y="238125"/>
          <a:ext cx="6200775" cy="661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052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BDF76BB-1F7E-D647-9101-09E5B87DD6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>
                                            <p:graphicEl>
                                              <a:dgm id="{2BDF76BB-1F7E-D647-9101-09E5B87DD6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>
                                            <p:graphicEl>
                                              <a:dgm id="{2BDF76BB-1F7E-D647-9101-09E5B87DD6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9F8FF9F8-8DAC-954F-87B2-912A3A829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graphicEl>
                                              <a:dgm id="{9F8FF9F8-8DAC-954F-87B2-912A3A829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graphicEl>
                                              <a:dgm id="{9F8FF9F8-8DAC-954F-87B2-912A3A829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E7E2AC0C-8EFF-9443-8C22-C24ED752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graphicEl>
                                              <a:dgm id="{E7E2AC0C-8EFF-9443-8C22-C24ED752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graphicEl>
                                              <a:dgm id="{E7E2AC0C-8EFF-9443-8C22-C24ED752D5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6889B496-2629-CB4D-B66D-62957ADE1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graphicEl>
                                              <a:dgm id="{6889B496-2629-CB4D-B66D-62957ADE1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graphicEl>
                                              <a:dgm id="{6889B496-2629-CB4D-B66D-62957ADE1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F15A98F3-637D-2441-92B8-24269A256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graphicEl>
                                              <a:dgm id="{F15A98F3-637D-2441-92B8-24269A256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graphicEl>
                                              <a:dgm id="{F15A98F3-637D-2441-92B8-24269A2560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822C66F3-CA39-E142-BA1D-71CBC58BB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>
                                            <p:graphicEl>
                                              <a:dgm id="{822C66F3-CA39-E142-BA1D-71CBC58BB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>
                                            <p:graphicEl>
                                              <a:dgm id="{822C66F3-CA39-E142-BA1D-71CBC58BB4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198A6E68-B514-CC42-9AA9-6B7BA4303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graphicEl>
                                              <a:dgm id="{198A6E68-B514-CC42-9AA9-6B7BA4303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graphicEl>
                                              <a:dgm id="{198A6E68-B514-CC42-9AA9-6B7BA4303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AE68DCAD-6276-1F48-B05B-3C368EC56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>
                                            <p:graphicEl>
                                              <a:dgm id="{AE68DCAD-6276-1F48-B05B-3C368EC56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>
                                            <p:graphicEl>
                                              <a:dgm id="{AE68DCAD-6276-1F48-B05B-3C368EC56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E3E0D275-AC47-B746-9BE7-03D03BAB9D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graphicEl>
                                              <a:dgm id="{E3E0D275-AC47-B746-9BE7-03D03BAB9D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>
                                            <p:graphicEl>
                                              <a:dgm id="{E3E0D275-AC47-B746-9BE7-03D03BAB9D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E28B2F90-4578-464F-AEC6-E1C92FC14B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>
                                            <p:graphicEl>
                                              <a:dgm id="{E28B2F90-4578-464F-AEC6-E1C92FC14B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>
                                            <p:graphicEl>
                                              <a:dgm id="{E28B2F90-4578-464F-AEC6-E1C92FC14B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57F171DD-1BB8-C147-91A8-98AD2910F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>
                                            <p:graphicEl>
                                              <a:dgm id="{57F171DD-1BB8-C147-91A8-98AD2910F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>
                                            <p:graphicEl>
                                              <a:dgm id="{57F171DD-1BB8-C147-91A8-98AD2910F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3AFE4422-D5BE-F248-8887-24F94AD26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>
                                            <p:graphicEl>
                                              <a:dgm id="{3AFE4422-D5BE-F248-8887-24F94AD26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>
                                            <p:graphicEl>
                                              <a:dgm id="{3AFE4422-D5BE-F248-8887-24F94AD26E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EFDDF325-4C48-8847-A581-51F662BCF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>
                                            <p:graphicEl>
                                              <a:dgm id="{EFDDF325-4C48-8847-A581-51F662BCF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>
                                            <p:graphicEl>
                                              <a:dgm id="{EFDDF325-4C48-8847-A581-51F662BCF5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7469EAC0-B739-6449-86B4-1D053101E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graphicEl>
                                              <a:dgm id="{7469EAC0-B739-6449-86B4-1D053101E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graphicEl>
                                              <a:dgm id="{7469EAC0-B739-6449-86B4-1D053101E1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D6F0242F-9686-6E4A-9B60-4C9ABC74F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>
                                            <p:graphicEl>
                                              <a:dgm id="{D6F0242F-9686-6E4A-9B60-4C9ABC74F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>
                                            <p:graphicEl>
                                              <a:dgm id="{D6F0242F-9686-6E4A-9B60-4C9ABC74F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BE96FFC-F227-1742-AE0D-2ADC07358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">
                                            <p:graphicEl>
                                              <a:dgm id="{2BE96FFC-F227-1742-AE0D-2ADC07358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">
                                            <p:graphicEl>
                                              <a:dgm id="{2BE96FFC-F227-1742-AE0D-2ADC07358F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8F945A31-6FEF-DD43-94F5-125275B00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>
                                            <p:graphicEl>
                                              <a:dgm id="{8F945A31-6FEF-DD43-94F5-125275B00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>
                                            <p:graphicEl>
                                              <a:dgm id="{8F945A31-6FEF-DD43-94F5-125275B001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EAF62A5-163B-754D-AA04-7297EED8F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2">
                                            <p:graphicEl>
                                              <a:dgm id="{CEAF62A5-163B-754D-AA04-7297EED8F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2">
                                            <p:graphicEl>
                                              <a:dgm id="{CEAF62A5-163B-754D-AA04-7297EED8FA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uiExpand="1" build="p"/>
      <p:bldGraphic spid="22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8D95-6F9D-8992-F379-676D39A2F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/>
              <a:t>Drug Interaction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B7F58-D1E7-674A-B0FB-E648CE0AB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 smtClean="0"/>
              <a:pPr>
                <a:spcAft>
                  <a:spcPts val="600"/>
                </a:spcAft>
                <a:defRPr/>
              </a:pPr>
              <a:t>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7CBECE0-445A-6626-7DFD-1A6F61CFD2C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28005196"/>
              </p:ext>
            </p:extLst>
          </p:nvPr>
        </p:nvGraphicFramePr>
        <p:xfrm>
          <a:off x="6181725" y="1482725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A9A6D77-1EE8-6891-2857-FEE59A3FD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75" y="1377258"/>
            <a:ext cx="4574122" cy="45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2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3C9FAE4-10BE-6A44-9DBB-560062BC5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CCAD4B-9413-294F-ABB5-CB1577939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6BE992D-52D9-3842-9E7B-A5C10E1B2B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D29CA8-5E1F-C94D-AF42-59721E72AC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7F1BD0E-F946-E44C-A2D6-6D96D46024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EBF5-C6E2-98CF-71AC-129F86EB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31" y="180952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/>
              <a:t>Semantic Search with LLMs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15A96-FEE0-2A9F-6A5C-964132E26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 smtClean="0"/>
              <a:pPr>
                <a:spcAft>
                  <a:spcPts val="600"/>
                </a:spcAft>
                <a:defRPr/>
              </a:pPr>
              <a:t>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91E9D6-B7B8-A673-4158-60710F8104DF}"/>
              </a:ext>
            </a:extLst>
          </p:cNvPr>
          <p:cNvGrpSpPr/>
          <p:nvPr/>
        </p:nvGrpSpPr>
        <p:grpSpPr>
          <a:xfrm>
            <a:off x="-1878424" y="0"/>
            <a:ext cx="13707259" cy="7293488"/>
            <a:chOff x="-983479" y="11650"/>
            <a:chExt cx="12845279" cy="729348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A8E58BA-FE73-7274-37C9-109C6830971A}"/>
                </a:ext>
              </a:extLst>
            </p:cNvPr>
            <p:cNvSpPr/>
            <p:nvPr/>
          </p:nvSpPr>
          <p:spPr>
            <a:xfrm>
              <a:off x="5143502" y="949060"/>
              <a:ext cx="6718298" cy="5418667"/>
            </a:xfrm>
            <a:prstGeom prst="rect">
              <a:avLst/>
            </a:prstGeom>
            <a:noFill/>
            <a:effectLst>
              <a:softEdge rad="31750"/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7112120C-A2F7-0A39-0F03-65156C79C05C}"/>
                </a:ext>
              </a:extLst>
            </p:cNvPr>
            <p:cNvSpPr/>
            <p:nvPr/>
          </p:nvSpPr>
          <p:spPr>
            <a:xfrm>
              <a:off x="-983479" y="11650"/>
              <a:ext cx="7293488" cy="7293488"/>
            </a:xfrm>
            <a:prstGeom prst="blockArc">
              <a:avLst>
                <a:gd name="adj1" fmla="val 18900000"/>
                <a:gd name="adj2" fmla="val 2700000"/>
                <a:gd name="adj3" fmla="val 296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81111D5-5391-38EF-CE91-8427A8B00715}"/>
                </a:ext>
              </a:extLst>
            </p:cNvPr>
            <p:cNvSpPr/>
            <p:nvPr/>
          </p:nvSpPr>
          <p:spPr>
            <a:xfrm>
              <a:off x="5754006" y="1365647"/>
              <a:ext cx="6031211" cy="833607"/>
            </a:xfrm>
            <a:custGeom>
              <a:avLst/>
              <a:gdLst>
                <a:gd name="connsiteX0" fmla="*/ 0 w 6031211"/>
                <a:gd name="connsiteY0" fmla="*/ 0 h 833607"/>
                <a:gd name="connsiteX1" fmla="*/ 6031211 w 6031211"/>
                <a:gd name="connsiteY1" fmla="*/ 0 h 833607"/>
                <a:gd name="connsiteX2" fmla="*/ 6031211 w 6031211"/>
                <a:gd name="connsiteY2" fmla="*/ 833607 h 833607"/>
                <a:gd name="connsiteX3" fmla="*/ 0 w 6031211"/>
                <a:gd name="connsiteY3" fmla="*/ 833607 h 833607"/>
                <a:gd name="connsiteX4" fmla="*/ 0 w 6031211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211" h="833607">
                  <a:moveTo>
                    <a:pt x="0" y="0"/>
                  </a:moveTo>
                  <a:lnTo>
                    <a:pt x="6031211" y="0"/>
                  </a:lnTo>
                  <a:lnTo>
                    <a:pt x="6031211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1676" tIns="45720" rIns="45720" bIns="4572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With Generative AI we can create a text semantic based search with which we can search for content with its meaning or reference</a:t>
              </a:r>
              <a:endParaRPr lang="en-GB" sz="1600" kern="12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CFE41C-79DB-413B-9D8C-29945F63711D}"/>
                </a:ext>
              </a:extLst>
            </p:cNvPr>
            <p:cNvSpPr/>
            <p:nvPr/>
          </p:nvSpPr>
          <p:spPr>
            <a:xfrm>
              <a:off x="5484006" y="1512450"/>
              <a:ext cx="540000" cy="540000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EAF36C1-205A-F398-0E57-2F136405090E}"/>
                </a:ext>
              </a:extLst>
            </p:cNvPr>
            <p:cNvSpPr/>
            <p:nvPr/>
          </p:nvSpPr>
          <p:spPr>
            <a:xfrm>
              <a:off x="6231933" y="2616275"/>
              <a:ext cx="5553284" cy="833607"/>
            </a:xfrm>
            <a:custGeom>
              <a:avLst/>
              <a:gdLst>
                <a:gd name="connsiteX0" fmla="*/ 0 w 5553284"/>
                <a:gd name="connsiteY0" fmla="*/ 0 h 833607"/>
                <a:gd name="connsiteX1" fmla="*/ 5553284 w 5553284"/>
                <a:gd name="connsiteY1" fmla="*/ 0 h 833607"/>
                <a:gd name="connsiteX2" fmla="*/ 5553284 w 5553284"/>
                <a:gd name="connsiteY2" fmla="*/ 833607 h 833607"/>
                <a:gd name="connsiteX3" fmla="*/ 0 w 5553284"/>
                <a:gd name="connsiteY3" fmla="*/ 833607 h 833607"/>
                <a:gd name="connsiteX4" fmla="*/ 0 w 5553284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3284" h="833607">
                  <a:moveTo>
                    <a:pt x="0" y="0"/>
                  </a:moveTo>
                  <a:lnTo>
                    <a:pt x="5553284" y="0"/>
                  </a:lnTo>
                  <a:lnTo>
                    <a:pt x="5553284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1676" tIns="45720" rIns="45720" bIns="4572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LLM models can create </a:t>
              </a:r>
              <a:r>
                <a:rPr lang="en-US" sz="1600"/>
                <a:t>vector </a:t>
              </a:r>
              <a:r>
                <a:rPr lang="en-US" sz="1600" kern="1200"/>
                <a:t>embeddings that represent text meanings and relationships</a:t>
              </a:r>
              <a:endParaRPr lang="en-GB" sz="1600" kern="12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4B8E50-2337-C429-6A9A-0FB2CA6592D7}"/>
                </a:ext>
              </a:extLst>
            </p:cNvPr>
            <p:cNvSpPr/>
            <p:nvPr/>
          </p:nvSpPr>
          <p:spPr>
            <a:xfrm>
              <a:off x="5961932" y="2763078"/>
              <a:ext cx="540000" cy="540000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F787B9F-2056-7F3D-EAB4-6A7FEB1E4ECD}"/>
                </a:ext>
              </a:extLst>
            </p:cNvPr>
            <p:cNvSpPr/>
            <p:nvPr/>
          </p:nvSpPr>
          <p:spPr>
            <a:xfrm>
              <a:off x="6231933" y="3866903"/>
              <a:ext cx="5553284" cy="833607"/>
            </a:xfrm>
            <a:custGeom>
              <a:avLst/>
              <a:gdLst>
                <a:gd name="connsiteX0" fmla="*/ 0 w 5553284"/>
                <a:gd name="connsiteY0" fmla="*/ 0 h 833607"/>
                <a:gd name="connsiteX1" fmla="*/ 5553284 w 5553284"/>
                <a:gd name="connsiteY1" fmla="*/ 0 h 833607"/>
                <a:gd name="connsiteX2" fmla="*/ 5553284 w 5553284"/>
                <a:gd name="connsiteY2" fmla="*/ 833607 h 833607"/>
                <a:gd name="connsiteX3" fmla="*/ 0 w 5553284"/>
                <a:gd name="connsiteY3" fmla="*/ 833607 h 833607"/>
                <a:gd name="connsiteX4" fmla="*/ 0 w 5553284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3284" h="833607">
                  <a:moveTo>
                    <a:pt x="0" y="0"/>
                  </a:moveTo>
                  <a:lnTo>
                    <a:pt x="5553284" y="0"/>
                  </a:lnTo>
                  <a:lnTo>
                    <a:pt x="5553284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1676" tIns="45720" rIns="45720" bIns="4572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Data </a:t>
              </a:r>
              <a:r>
                <a:rPr lang="en-US" sz="1600" kern="1200" dirty="0"/>
                <a:t>that have similar meaning will be closer to each other in the vector representation than the ones that have different meaning</a:t>
              </a:r>
              <a:endParaRPr lang="en-GB" sz="1600" kern="120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FED18E0-869B-6754-1E3F-15BA5F07DEB8}"/>
                </a:ext>
              </a:extLst>
            </p:cNvPr>
            <p:cNvSpPr/>
            <p:nvPr/>
          </p:nvSpPr>
          <p:spPr>
            <a:xfrm>
              <a:off x="5961932" y="4013707"/>
              <a:ext cx="540000" cy="540000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8056C92-C409-E9BD-E116-A7D9264DB3A6}"/>
                </a:ext>
              </a:extLst>
            </p:cNvPr>
            <p:cNvSpPr/>
            <p:nvPr/>
          </p:nvSpPr>
          <p:spPr>
            <a:xfrm>
              <a:off x="5754006" y="5117532"/>
              <a:ext cx="6031211" cy="833607"/>
            </a:xfrm>
            <a:custGeom>
              <a:avLst/>
              <a:gdLst>
                <a:gd name="connsiteX0" fmla="*/ 0 w 6031211"/>
                <a:gd name="connsiteY0" fmla="*/ 0 h 833607"/>
                <a:gd name="connsiteX1" fmla="*/ 6031211 w 6031211"/>
                <a:gd name="connsiteY1" fmla="*/ 0 h 833607"/>
                <a:gd name="connsiteX2" fmla="*/ 6031211 w 6031211"/>
                <a:gd name="connsiteY2" fmla="*/ 833607 h 833607"/>
                <a:gd name="connsiteX3" fmla="*/ 0 w 6031211"/>
                <a:gd name="connsiteY3" fmla="*/ 833607 h 833607"/>
                <a:gd name="connsiteX4" fmla="*/ 0 w 6031211"/>
                <a:gd name="connsiteY4" fmla="*/ 0 h 833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1211" h="833607">
                  <a:moveTo>
                    <a:pt x="0" y="0"/>
                  </a:moveTo>
                  <a:lnTo>
                    <a:pt x="6031211" y="0"/>
                  </a:lnTo>
                  <a:lnTo>
                    <a:pt x="6031211" y="833607"/>
                  </a:lnTo>
                  <a:lnTo>
                    <a:pt x="0" y="833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1676" tIns="45720" rIns="45720" bIns="4572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/>
                <a:t>Using cosine similarity, the data contextually similar to the search term can be fetched from the vector store</a:t>
              </a:r>
              <a:endParaRPr lang="en-GB" sz="1600" kern="12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6001E7A-60A6-1F7A-E1B8-9F78A5B79B47}"/>
                </a:ext>
              </a:extLst>
            </p:cNvPr>
            <p:cNvSpPr/>
            <p:nvPr/>
          </p:nvSpPr>
          <p:spPr>
            <a:xfrm>
              <a:off x="5484006" y="5264335"/>
              <a:ext cx="540000" cy="540000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B4E25F-9AB4-9C3C-BFB9-856898955023}"/>
              </a:ext>
            </a:extLst>
          </p:cNvPr>
          <p:cNvSpPr txBox="1"/>
          <p:nvPr/>
        </p:nvSpPr>
        <p:spPr>
          <a:xfrm>
            <a:off x="756725" y="3126679"/>
            <a:ext cx="2797971" cy="24622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1400" b="1" dirty="0">
                <a:solidFill>
                  <a:schemeClr val="accent5"/>
                </a:solidFill>
                <a:latin typeface="Arial"/>
                <a:cs typeface="Arial"/>
              </a:rPr>
              <a:t>Patient Name</a:t>
            </a:r>
            <a:r>
              <a:rPr lang="en-US" sz="1400" dirty="0">
                <a:solidFill>
                  <a:schemeClr val="accent5"/>
                </a:solidFill>
                <a:latin typeface="Arial"/>
                <a:cs typeface="Arial"/>
              </a:rPr>
              <a:t>: John Smith</a:t>
            </a:r>
            <a:br>
              <a:rPr lang="en-US" sz="1400" dirty="0"/>
            </a:br>
            <a:r>
              <a:rPr lang="en-US" sz="1400" b="1" dirty="0">
                <a:solidFill>
                  <a:schemeClr val="accent5"/>
                </a:solidFill>
                <a:latin typeface="Arial"/>
                <a:cs typeface="Arial"/>
              </a:rPr>
              <a:t>Patient id</a:t>
            </a:r>
            <a:r>
              <a:rPr lang="en-US" sz="1400" dirty="0">
                <a:solidFill>
                  <a:schemeClr val="accent5"/>
                </a:solidFill>
                <a:latin typeface="Arial"/>
                <a:cs typeface="Arial"/>
              </a:rPr>
              <a:t>: </a:t>
            </a:r>
            <a:r>
              <a:rPr lang="en-US" sz="1400" b="1" dirty="0">
                <a:solidFill>
                  <a:schemeClr val="accent5"/>
                </a:solidFill>
                <a:latin typeface="Arial"/>
                <a:cs typeface="Arial"/>
              </a:rPr>
              <a:t>7023</a:t>
            </a:r>
            <a:br>
              <a:rPr lang="en-US" sz="1400" dirty="0"/>
            </a:br>
            <a:r>
              <a:rPr lang="en-US" sz="1400" b="1" dirty="0">
                <a:solidFill>
                  <a:schemeClr val="accent5"/>
                </a:solidFill>
                <a:latin typeface="Arial"/>
                <a:cs typeface="Arial"/>
              </a:rPr>
              <a:t>Age</a:t>
            </a:r>
            <a:r>
              <a:rPr lang="en-US" sz="1400" dirty="0">
                <a:solidFill>
                  <a:schemeClr val="accent5"/>
                </a:solidFill>
                <a:latin typeface="Arial"/>
                <a:cs typeface="Arial"/>
              </a:rPr>
              <a:t>: 70</a:t>
            </a:r>
          </a:p>
          <a:p>
            <a:pPr algn="l"/>
            <a:r>
              <a:rPr lang="en-US" sz="1400" b="1" dirty="0">
                <a:solidFill>
                  <a:schemeClr val="accent5"/>
                </a:solidFill>
                <a:latin typeface="Arial"/>
                <a:cs typeface="Arial"/>
              </a:rPr>
              <a:t>Gender</a:t>
            </a:r>
            <a:r>
              <a:rPr lang="en-US" sz="1400" dirty="0">
                <a:solidFill>
                  <a:schemeClr val="accent5"/>
                </a:solidFill>
                <a:latin typeface="Arial"/>
                <a:cs typeface="Arial"/>
              </a:rPr>
              <a:t>: Male</a:t>
            </a:r>
          </a:p>
          <a:p>
            <a:r>
              <a:rPr lang="en-US" sz="1400" b="1" dirty="0">
                <a:solidFill>
                  <a:schemeClr val="accent5"/>
                </a:solidFill>
                <a:latin typeface="Arial"/>
                <a:cs typeface="Arial"/>
              </a:rPr>
              <a:t>Summary</a:t>
            </a:r>
            <a:r>
              <a:rPr lang="en-US" sz="1400" dirty="0">
                <a:solidFill>
                  <a:schemeClr val="accent5"/>
                </a:solidFill>
                <a:latin typeface="Arial"/>
                <a:cs typeface="Arial"/>
              </a:rPr>
              <a:t>: The patient presented to the hospital with a complaint of severe pain and </a:t>
            </a:r>
            <a:r>
              <a:rPr lang="en-US" sz="1400" b="1" dirty="0">
                <a:solidFill>
                  <a:schemeClr val="accent5"/>
                </a:solidFill>
                <a:latin typeface="Arial"/>
                <a:cs typeface="Arial"/>
              </a:rPr>
              <a:t>deformity in the left leg due to traumatic injury.</a:t>
            </a:r>
            <a:r>
              <a:rPr lang="en-US" sz="1400" dirty="0">
                <a:solidFill>
                  <a:schemeClr val="accent5"/>
                </a:solidFill>
                <a:latin typeface="Arial"/>
                <a:cs typeface="Arial"/>
              </a:rPr>
              <a:t> The patient sustained a left leg fracture as a result of a traumatic incident.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96F1D-D744-0138-FD39-6A5E6D93B61C}"/>
              </a:ext>
            </a:extLst>
          </p:cNvPr>
          <p:cNvSpPr txBox="1"/>
          <p:nvPr/>
        </p:nvSpPr>
        <p:spPr>
          <a:xfrm>
            <a:off x="678647" y="270195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>
                <a:solidFill>
                  <a:schemeClr val="accent5"/>
                </a:solidFill>
              </a:rPr>
              <a:t>Result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EEBA052-41EA-C0AA-D924-CECB194DFBC2}"/>
              </a:ext>
            </a:extLst>
          </p:cNvPr>
          <p:cNvSpPr/>
          <p:nvPr/>
        </p:nvSpPr>
        <p:spPr>
          <a:xfrm>
            <a:off x="807492" y="1499482"/>
            <a:ext cx="3299709" cy="88191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 descr="Magnifying glass with solid fill">
            <a:extLst>
              <a:ext uri="{FF2B5EF4-FFF2-40B4-BE49-F238E27FC236}">
                <a16:creationId xmlns:a16="http://schemas.microsoft.com/office/drawing/2014/main" id="{D73D8385-6E4E-61B1-6E1D-5A732045C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3380" y="1795150"/>
            <a:ext cx="340519" cy="34051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ED7DD6B-6BF3-BBD4-E85C-A4C1209D358A}"/>
              </a:ext>
            </a:extLst>
          </p:cNvPr>
          <p:cNvSpPr txBox="1"/>
          <p:nvPr/>
        </p:nvSpPr>
        <p:spPr>
          <a:xfrm>
            <a:off x="1382352" y="1586494"/>
            <a:ext cx="2674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>
                <a:solidFill>
                  <a:schemeClr val="bg2">
                    <a:lumMod val="50000"/>
                  </a:schemeClr>
                </a:solidFill>
              </a:rPr>
              <a:t>Patients who came in with a broken leg</a:t>
            </a:r>
          </a:p>
        </p:txBody>
      </p:sp>
      <p:pic>
        <p:nvPicPr>
          <p:cNvPr id="8" name="Picture 7" descr="A diagram of a walk way&#10;&#10;Description automatically generated with medium confidence">
            <a:extLst>
              <a:ext uri="{FF2B5EF4-FFF2-40B4-BE49-F238E27FC236}">
                <a16:creationId xmlns:a16="http://schemas.microsoft.com/office/drawing/2014/main" id="{FC6F3964-E4B6-A252-7017-E8053D5CE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67" y="2294380"/>
            <a:ext cx="4732974" cy="21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73D3B-D6F2-596E-12DC-185B0D99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/>
              <a:t>Semantic Search -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A7AE7-E6AB-CD1C-1AFB-4BA650EE0E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 smtClean="0"/>
              <a:pPr>
                <a:spcAft>
                  <a:spcPts val="600"/>
                </a:spcAft>
                <a:defRPr/>
              </a:pPr>
              <a:t>7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2B393BC-1C7C-BE81-877B-15C3B59124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383353"/>
              </p:ext>
            </p:extLst>
          </p:nvPr>
        </p:nvGraphicFramePr>
        <p:xfrm>
          <a:off x="695325" y="1387475"/>
          <a:ext cx="110585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982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3AFE29B-BE9A-8B43-AD78-CCA61D8330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3AFE29B-BE9A-8B43-AD78-CCA61D8330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7AFCC73-52F9-2F4A-8F3F-FC3133A9FD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C7AFCC73-52F9-2F4A-8F3F-FC3133A9FD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C87562B-EF47-274E-A513-696DBFDA2C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5C87562B-EF47-274E-A513-696DBFDA2C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BA987C-5B38-4164-95A8-164354DED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ABBA987C-5B38-4164-95A8-164354DED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FEA15E3-8DA5-4710-8574-0CC6F53BB5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dgm id="{EFEA15E3-8DA5-4710-8574-0CC6F53BB5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D693CC-F237-48DE-851D-A31DCD3BAC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dgm id="{43D693CC-F237-48DE-851D-A31DCD3BAC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DDD9364-FA0B-B344-A19A-93E20257E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dgm id="{FDDD9364-FA0B-B344-A19A-93E20257E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A6FA39-41CD-CB44-A05B-C430A751E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dgm id="{57A6FA39-41CD-CB44-A05B-C430A751E7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604BC44-8BCF-A647-82C6-020A32A766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C604BC44-8BCF-A647-82C6-020A32A766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BD9735-CB2E-4602-BDBD-C11F35E08E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08BD9735-CB2E-4602-BDBD-C11F35E08E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4490635-BB1B-4258-A607-385DECE629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84490635-BB1B-4258-A607-385DECE629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677E579-9F5D-4B96-A5B5-87E8DF3D0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E677E579-9F5D-4B96-A5B5-87E8DF3D0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82B3-86CE-999D-AEA3-4A98AB53E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38125"/>
            <a:ext cx="11058525" cy="976313"/>
          </a:xfrm>
        </p:spPr>
        <p:txBody>
          <a:bodyPr wrap="square" anchor="ctr">
            <a:normAutofit/>
          </a:bodyPr>
          <a:lstStyle/>
          <a:p>
            <a:r>
              <a:rPr lang="en-US"/>
              <a:t>Empathetic Messaging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5FE65-7CF3-4CA5-3612-848F2A0450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0" y="6337300"/>
            <a:ext cx="685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F94E228-EDBA-BC4C-ABED-6F3C1A901090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B5BC9DD-425F-4253-B9F9-79E90156F4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99380696"/>
              </p:ext>
            </p:extLst>
          </p:nvPr>
        </p:nvGraphicFramePr>
        <p:xfrm>
          <a:off x="5968315" y="1127881"/>
          <a:ext cx="568129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22" name="Picture 221" descr="A hand holding a phone&#10;&#10;Description automatically generated">
            <a:extLst>
              <a:ext uri="{FF2B5EF4-FFF2-40B4-BE49-F238E27FC236}">
                <a16:creationId xmlns:a16="http://schemas.microsoft.com/office/drawing/2014/main" id="{950ED36C-85E2-158F-C410-21B81DD4B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906" y="1087335"/>
            <a:ext cx="3505200" cy="3771900"/>
          </a:xfrm>
          <a:prstGeom prst="rect">
            <a:avLst/>
          </a:prstGeom>
        </p:spPr>
      </p:pic>
      <p:pic>
        <p:nvPicPr>
          <p:cNvPr id="221" name="Content Placeholder 220" descr="A person talking to a doctor&#10;&#10;Description automatically generated">
            <a:extLst>
              <a:ext uri="{FF2B5EF4-FFF2-40B4-BE49-F238E27FC236}">
                <a16:creationId xmlns:a16="http://schemas.microsoft.com/office/drawing/2014/main" id="{95F75FB4-E2D9-DC62-25DE-CD4D1CF755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2091850" y="2707750"/>
            <a:ext cx="3629025" cy="35242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FDC31F-8C44-4199-0639-245C6502CB69}"/>
              </a:ext>
            </a:extLst>
          </p:cNvPr>
          <p:cNvSpPr txBox="1"/>
          <p:nvPr/>
        </p:nvSpPr>
        <p:spPr>
          <a:xfrm>
            <a:off x="-4462272" y="-11155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err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58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5506107-01D5-417A-A527-A3D3CE1A0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A1F9710-3CDD-4D8A-A781-41DA302DF4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6A457E-04AA-45E6-8B64-59050376E3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00F291B-EF92-4473-988E-3788BB023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44C9F11-9D3F-4729-A637-EED72429C8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107ACFA-9CAF-425E-BEB1-244943283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8BAA-5B41-685E-4069-9E1324F1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Medical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46364-73C9-C6E9-1222-BBA7EB45E0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94E228-EDBA-BC4C-ABED-6F3C1A90109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5FD58E-588D-A053-9C9F-94A5CAFA699C}"/>
              </a:ext>
            </a:extLst>
          </p:cNvPr>
          <p:cNvGrpSpPr/>
          <p:nvPr/>
        </p:nvGrpSpPr>
        <p:grpSpPr>
          <a:xfrm>
            <a:off x="637842" y="1687159"/>
            <a:ext cx="1846898" cy="1339674"/>
            <a:chOff x="685800" y="1214438"/>
            <a:chExt cx="2422731" cy="1757363"/>
          </a:xfrm>
        </p:grpSpPr>
        <p:pic>
          <p:nvPicPr>
            <p:cNvPr id="9" name="Picture 8" descr="A diagram of a diagram with blue dots and a red dot&#10;&#10;Description automatically generated">
              <a:extLst>
                <a:ext uri="{FF2B5EF4-FFF2-40B4-BE49-F238E27FC236}">
                  <a16:creationId xmlns:a16="http://schemas.microsoft.com/office/drawing/2014/main" id="{72B39F86-939E-EB1D-801F-3CB9B61A1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039" t="22639" b="15062"/>
            <a:stretch/>
          </p:blipFill>
          <p:spPr>
            <a:xfrm>
              <a:off x="1013268" y="1544575"/>
              <a:ext cx="2095263" cy="1427226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08126F6-6A50-76E9-2653-E4717CFF4DD0}"/>
                </a:ext>
              </a:extLst>
            </p:cNvPr>
            <p:cNvGrpSpPr/>
            <p:nvPr/>
          </p:nvGrpSpPr>
          <p:grpSpPr>
            <a:xfrm>
              <a:off x="685800" y="1214438"/>
              <a:ext cx="2205941" cy="1757363"/>
              <a:chOff x="685800" y="1214438"/>
              <a:chExt cx="2205941" cy="1757363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290F63E-F421-9688-F133-9DE0C6696D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800" y="1214438"/>
                <a:ext cx="0" cy="17573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024087A-DE44-47BC-275A-3DDB0E6AB588}"/>
                  </a:ext>
                </a:extLst>
              </p:cNvPr>
              <p:cNvCxnSpPr/>
              <p:nvPr/>
            </p:nvCxnSpPr>
            <p:spPr>
              <a:xfrm>
                <a:off x="685800" y="2971801"/>
                <a:ext cx="220594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4B20CE5-0F2C-DB36-66B6-6B3A98CF25D6}"/>
              </a:ext>
            </a:extLst>
          </p:cNvPr>
          <p:cNvGrpSpPr/>
          <p:nvPr/>
        </p:nvGrpSpPr>
        <p:grpSpPr>
          <a:xfrm>
            <a:off x="2691523" y="2703504"/>
            <a:ext cx="1681634" cy="1339674"/>
            <a:chOff x="3297194" y="2550318"/>
            <a:chExt cx="2205941" cy="1757363"/>
          </a:xfrm>
        </p:grpSpPr>
        <p:pic>
          <p:nvPicPr>
            <p:cNvPr id="12" name="Picture 11" descr="A graph with dots and arrows&#10;&#10;Description automatically generated">
              <a:extLst>
                <a:ext uri="{FF2B5EF4-FFF2-40B4-BE49-F238E27FC236}">
                  <a16:creationId xmlns:a16="http://schemas.microsoft.com/office/drawing/2014/main" id="{6136A8D0-74A5-BC1D-454B-B2A409206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311" b="19989"/>
            <a:stretch/>
          </p:blipFill>
          <p:spPr>
            <a:xfrm>
              <a:off x="3546389" y="2676997"/>
              <a:ext cx="1765410" cy="1427226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062EA9A-6AB8-22F9-BD28-B9A0E749E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7194" y="2550318"/>
              <a:ext cx="0" cy="17573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0C33C9A-539A-0DEE-55F2-88B9B8AF3066}"/>
                </a:ext>
              </a:extLst>
            </p:cNvPr>
            <p:cNvCxnSpPr/>
            <p:nvPr/>
          </p:nvCxnSpPr>
          <p:spPr>
            <a:xfrm>
              <a:off x="3297194" y="4307681"/>
              <a:ext cx="2205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B4FDFA0-AB20-1079-688E-BD1F5F19F055}"/>
              </a:ext>
            </a:extLst>
          </p:cNvPr>
          <p:cNvGrpSpPr/>
          <p:nvPr/>
        </p:nvGrpSpPr>
        <p:grpSpPr>
          <a:xfrm>
            <a:off x="657914" y="3785504"/>
            <a:ext cx="1681634" cy="1412285"/>
            <a:chOff x="708454" y="3886200"/>
            <a:chExt cx="2205941" cy="1852613"/>
          </a:xfrm>
        </p:grpSpPr>
        <p:pic>
          <p:nvPicPr>
            <p:cNvPr id="15" name="Picture 14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4A97F154-C051-6E7C-9626-1F6BAA7F2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724" t="-1" r="-1" b="14512"/>
            <a:stretch/>
          </p:blipFill>
          <p:spPr>
            <a:xfrm>
              <a:off x="988541" y="3886200"/>
              <a:ext cx="1903200" cy="1674341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17BE7C6-2301-718C-959A-A39F335FAD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454" y="3981450"/>
              <a:ext cx="0" cy="17573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EEDED2-853A-0EB1-0E72-334E4B3F87C5}"/>
                </a:ext>
              </a:extLst>
            </p:cNvPr>
            <p:cNvCxnSpPr/>
            <p:nvPr/>
          </p:nvCxnSpPr>
          <p:spPr>
            <a:xfrm>
              <a:off x="708454" y="5738813"/>
              <a:ext cx="220594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63F5E28-7F64-1B17-78E1-FE7E037F37B5}"/>
              </a:ext>
            </a:extLst>
          </p:cNvPr>
          <p:cNvSpPr txBox="1"/>
          <p:nvPr/>
        </p:nvSpPr>
        <p:spPr>
          <a:xfrm>
            <a:off x="747822" y="3077616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5"/>
                </a:solidFill>
              </a:rPr>
              <a:t>Outlier Isolation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B12978-D92F-B1CE-115C-D446C869D6A1}"/>
              </a:ext>
            </a:extLst>
          </p:cNvPr>
          <p:cNvSpPr txBox="1"/>
          <p:nvPr/>
        </p:nvSpPr>
        <p:spPr>
          <a:xfrm>
            <a:off x="657914" y="5248571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5"/>
                </a:solidFill>
              </a:rPr>
              <a:t>Data Classification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6F7602-3174-EDF4-6EE1-DE3AE289CE13}"/>
              </a:ext>
            </a:extLst>
          </p:cNvPr>
          <p:cNvSpPr txBox="1"/>
          <p:nvPr/>
        </p:nvSpPr>
        <p:spPr>
          <a:xfrm>
            <a:off x="2808319" y="4115919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solidFill>
                  <a:schemeClr val="accent5"/>
                </a:solidFill>
              </a:rPr>
              <a:t>Data Clustering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F908C0-F894-6DEC-7269-F78DDDA44F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95098"/>
              </p:ext>
            </p:extLst>
          </p:nvPr>
        </p:nvGraphicFramePr>
        <p:xfrm>
          <a:off x="4742402" y="1214438"/>
          <a:ext cx="7181087" cy="4797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4087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7F8561-61CC-430A-89E9-86D7152A36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77F8561-61CC-430A-89E9-86D7152A36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62FC3FA-3C0A-4CFD-B689-D222E5B709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62FC3FA-3C0A-4CFD-B689-D222E5B709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A383D2-9C5A-46C0-B061-6976DFE948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00A383D2-9C5A-46C0-B061-6976DFE948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76A376-37E4-4131-99C9-199A91F2D1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4976A376-37E4-4131-99C9-199A91F2D1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CE2396-0AAF-4289-A6CB-4A69B6A2A8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BFCE2396-0AAF-4289-A6CB-4A69B6A2A8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530691-5A3C-46AA-8D14-E9F1CF8AA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43530691-5A3C-46AA-8D14-E9F1CF8AA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E177F9-B15F-4198-A812-991764524D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42E177F9-B15F-4198-A812-991764524D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5FDCDF-FE8B-40FB-87E3-ACABA40F23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E15FDCDF-FE8B-40FB-87E3-ACABA40F23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A24E62-2D5A-4D26-BD24-02D6A8CE6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AEA24E62-2D5A-4D26-BD24-02D6A8CE6D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Presidio 2021">
      <a:dk1>
        <a:srgbClr val="000000"/>
      </a:dk1>
      <a:lt1>
        <a:srgbClr val="FFFFFF"/>
      </a:lt1>
      <a:dk2>
        <a:srgbClr val="007EB8"/>
      </a:dk2>
      <a:lt2>
        <a:srgbClr val="EEECE1"/>
      </a:lt2>
      <a:accent1>
        <a:srgbClr val="0080BA"/>
      </a:accent1>
      <a:accent2>
        <a:srgbClr val="FF9901"/>
      </a:accent2>
      <a:accent3>
        <a:srgbClr val="989998"/>
      </a:accent3>
      <a:accent4>
        <a:srgbClr val="71D24B"/>
      </a:accent4>
      <a:accent5>
        <a:srgbClr val="616062"/>
      </a:accent5>
      <a:accent6>
        <a:srgbClr val="00447A"/>
      </a:accent6>
      <a:hlink>
        <a:srgbClr val="05ABEF"/>
      </a:hlink>
      <a:folHlink>
        <a:srgbClr val="00447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>
            <a:solidFill>
              <a:schemeClr val="accent5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ackathon 2023 template" id="{9295AE6B-E13E-234E-90AD-4219F6DFD875}" vid="{0AAC9FE1-F9C9-174F-8F9A-4E4A4FC9E7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68a6e3-2c44-4ef1-bf08-e904f7a8452f">
      <Terms xmlns="http://schemas.microsoft.com/office/infopath/2007/PartnerControls"/>
    </lcf76f155ced4ddcb4097134ff3c332f>
    <TaxCatchAll xmlns="2c852705-b33e-47e5-ae8a-a46732e2a719" xsi:nil="true"/>
    <Description xmlns="cf68a6e3-2c44-4ef1-bf08-e904f7a8452f" xsi:nil="true"/>
    <DateofPublication xmlns="cf68a6e3-2c44-4ef1-bf08-e904f7a8452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B9FA415221A0429B6E1D52215F1C51" ma:contentTypeVersion="18" ma:contentTypeDescription="Create a new document." ma:contentTypeScope="" ma:versionID="bbf51d8db81040def69f22a800475877">
  <xsd:schema xmlns:xsd="http://www.w3.org/2001/XMLSchema" xmlns:xs="http://www.w3.org/2001/XMLSchema" xmlns:p="http://schemas.microsoft.com/office/2006/metadata/properties" xmlns:ns2="cf68a6e3-2c44-4ef1-bf08-e904f7a8452f" xmlns:ns3="2c852705-b33e-47e5-ae8a-a46732e2a719" targetNamespace="http://schemas.microsoft.com/office/2006/metadata/properties" ma:root="true" ma:fieldsID="804be48876d8a96b7fec34aabf23c73f" ns2:_="" ns3:_="">
    <xsd:import namespace="cf68a6e3-2c44-4ef1-bf08-e904f7a8452f"/>
    <xsd:import namespace="2c852705-b33e-47e5-ae8a-a46732e2a719"/>
    <xsd:element name="properties">
      <xsd:complexType>
        <xsd:sequence>
          <xsd:element name="documentManagement">
            <xsd:complexType>
              <xsd:all>
                <xsd:element ref="ns2:Description" minOccurs="0"/>
                <xsd:element ref="ns2:DateofPublicat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68a6e3-2c44-4ef1-bf08-e904f7a8452f" elementFormDefault="qualified">
    <xsd:import namespace="http://schemas.microsoft.com/office/2006/documentManagement/types"/>
    <xsd:import namespace="http://schemas.microsoft.com/office/infopath/2007/PartnerControls"/>
    <xsd:element name="Description" ma:index="8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DateofPublication" ma:index="9" nillable="true" ma:displayName="Date of Publication" ma:format="DateOnly" ma:internalName="DateofPublication">
      <xsd:simpleType>
        <xsd:restriction base="dms:DateTim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cefb7213-5598-45af-a1e8-bb0227de72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852705-b33e-47e5-ae8a-a46732e2a719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5634388-c073-4874-bfe3-e9d85c3f6331}" ma:internalName="TaxCatchAll" ma:showField="CatchAllData" ma:web="2c852705-b33e-47e5-ae8a-a46732e2a7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A69F8-638F-704C-9002-F52DFA215A98}">
  <ds:schemaRefs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2c852705-b33e-47e5-ae8a-a46732e2a719"/>
    <ds:schemaRef ds:uri="cf68a6e3-2c44-4ef1-bf08-e904f7a8452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005593C-CB73-4D0D-8350-3A006F169829}">
  <ds:schemaRefs>
    <ds:schemaRef ds:uri="2c852705-b33e-47e5-ae8a-a46732e2a719"/>
    <ds:schemaRef ds:uri="cf68a6e3-2c44-4ef1-bf08-e904f7a845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43DAFD3-93EE-AB4C-9E0D-36BA56A292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</TotalTime>
  <Words>843</Words>
  <Application>Microsoft Macintosh PowerPoint</Application>
  <PresentationFormat>Widescreen</PresentationFormat>
  <Paragraphs>91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Arial Black</vt:lpstr>
      <vt:lpstr>Office Theme</vt:lpstr>
      <vt:lpstr>DocSage</vt:lpstr>
      <vt:lpstr>Generative AI in Medicine</vt:lpstr>
      <vt:lpstr>Generating Patient Summaries</vt:lpstr>
      <vt:lpstr>Predicting Medical Diagnosis</vt:lpstr>
      <vt:lpstr>Drug Interaction Analysis</vt:lpstr>
      <vt:lpstr>Semantic Search with LLMs</vt:lpstr>
      <vt:lpstr>Semantic Search - Applications</vt:lpstr>
      <vt:lpstr>Empathetic Messaging</vt:lpstr>
      <vt:lpstr>Medical Analytics</vt:lpstr>
      <vt:lpstr>Tech Stack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Palaniappan, Meenakshi Sundaram</dc:creator>
  <cp:lastModifiedBy>Palaniappan, Meenakshi Sundaram</cp:lastModifiedBy>
  <cp:revision>2</cp:revision>
  <dcterms:created xsi:type="dcterms:W3CDTF">2023-10-01T00:45:47Z</dcterms:created>
  <dcterms:modified xsi:type="dcterms:W3CDTF">2023-10-11T03:53:44Z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0x010100EF01E46B5EC2FB4FBBDCC7C1640AD79D</vt:lpwstr>
  </property>
  <property fmtid="{D5CDD505-2E9C-101B-9397-08002B2CF9AE}" pid="3" name="Order">
    <vt:r8>6206300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